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sldIdLst>
    <p:sldId id="305" r:id="rId2"/>
    <p:sldId id="261" r:id="rId3"/>
    <p:sldId id="302" r:id="rId4"/>
    <p:sldId id="300" r:id="rId5"/>
    <p:sldId id="299" r:id="rId6"/>
    <p:sldId id="298" r:id="rId7"/>
    <p:sldId id="301" r:id="rId8"/>
    <p:sldId id="304" r:id="rId9"/>
    <p:sldId id="259" r:id="rId10"/>
  </p:sldIdLst>
  <p:sldSz cx="9144000" cy="5143500" type="screen16x9"/>
  <p:notesSz cx="6858000" cy="9144000"/>
  <p:embeddedFontLst>
    <p:embeddedFont>
      <p:font typeface="Barlow" panose="020B0604020202020204" charset="0"/>
      <p:regular r:id="rId12"/>
      <p:bold r:id="rId13"/>
      <p:italic r:id="rId14"/>
      <p:boldItalic r:id="rId15"/>
    </p:embeddedFont>
    <p:embeddedFont>
      <p:font typeface="Barlow Light" panose="020B0604020202020204" charset="0"/>
      <p:regular r:id="rId16"/>
      <p:bold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11C7EFF-B079-44CD-85B6-E6D3598932AC}">
  <a:tblStyle styleId="{511C7EFF-B079-44CD-85B6-E6D3598932A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CDC246-CD5F-43C5-B557-0B5EE2D3867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126" y="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8987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2983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6779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785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586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254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922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9747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855300" y="1534047"/>
            <a:ext cx="51108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855300" y="2714552"/>
            <a:ext cx="5110800" cy="42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grpSp>
        <p:nvGrpSpPr>
          <p:cNvPr id="19" name="Google Shape;19;p3"/>
          <p:cNvGrpSpPr/>
          <p:nvPr/>
        </p:nvGrpSpPr>
        <p:grpSpPr>
          <a:xfrm>
            <a:off x="0" y="2550906"/>
            <a:ext cx="719125" cy="41700"/>
            <a:chOff x="0" y="2550906"/>
            <a:chExt cx="719125" cy="41700"/>
          </a:xfrm>
        </p:grpSpPr>
        <p:sp>
          <p:nvSpPr>
            <p:cNvPr id="20" name="Google Shape;20;p3"/>
            <p:cNvSpPr/>
            <p:nvPr/>
          </p:nvSpPr>
          <p:spPr>
            <a:xfrm>
              <a:off x="0" y="2550906"/>
              <a:ext cx="509100" cy="41700"/>
            </a:xfrm>
            <a:prstGeom prst="rect">
              <a:avLst/>
            </a:prstGeom>
            <a:gradFill>
              <a:gsLst>
                <a:gs pos="0">
                  <a:srgbClr val="FFFFFF">
                    <a:alpha val="29803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506425" y="2550906"/>
              <a:ext cx="212700" cy="41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╸"/>
              <a:defRPr/>
            </a:lvl1pPr>
            <a:lvl2pPr marL="914400" lvl="1" indent="-381000" rtl="0">
              <a:spcBef>
                <a:spcPts val="800"/>
              </a:spcBef>
              <a:spcAft>
                <a:spcPts val="0"/>
              </a:spcAft>
              <a:buSzPts val="2400"/>
              <a:buChar char="‧"/>
              <a:defRPr/>
            </a:lvl2pPr>
            <a:lvl3pPr marL="1371600" lvl="2" indent="-381000" rtl="0">
              <a:spcBef>
                <a:spcPts val="800"/>
              </a:spcBef>
              <a:spcAft>
                <a:spcPts val="0"/>
              </a:spcAft>
              <a:buSzPts val="2400"/>
              <a:buChar char="‧"/>
              <a:defRPr/>
            </a:lvl3pPr>
            <a:lvl4pPr marL="1828800" lvl="3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1" name="Google Shape;31;p5"/>
          <p:cNvGrpSpPr/>
          <p:nvPr/>
        </p:nvGrpSpPr>
        <p:grpSpPr>
          <a:xfrm>
            <a:off x="0" y="1120426"/>
            <a:ext cx="719125" cy="41709"/>
            <a:chOff x="0" y="1120426"/>
            <a:chExt cx="719125" cy="41709"/>
          </a:xfrm>
        </p:grpSpPr>
        <p:sp>
          <p:nvSpPr>
            <p:cNvPr id="32" name="Google Shape;32;p5"/>
            <p:cNvSpPr/>
            <p:nvPr/>
          </p:nvSpPr>
          <p:spPr>
            <a:xfrm>
              <a:off x="0" y="1120426"/>
              <a:ext cx="509100" cy="41700"/>
            </a:xfrm>
            <a:prstGeom prst="rect">
              <a:avLst/>
            </a:prstGeom>
            <a:gradFill>
              <a:gsLst>
                <a:gs pos="0">
                  <a:srgbClr val="FFFFFF">
                    <a:alpha val="29803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506425" y="1120435"/>
              <a:ext cx="212700" cy="41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5"/>
            </a:gs>
            <a:gs pos="100000">
              <a:schemeClr val="accent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"/>
              <a:buNone/>
              <a:defRPr sz="2400" b="1"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Barlow Light"/>
              <a:buChar char="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Barlow Light"/>
              <a:buChar char="‧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Barlow Light"/>
              <a:buChar char="‧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algn="ctr" rtl="0">
              <a:buNone/>
              <a:defRPr sz="1300">
                <a:solidFill>
                  <a:schemeClr val="accent2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5096950"/>
            <a:ext cx="8719800" cy="46500"/>
          </a:xfrm>
          <a:prstGeom prst="rect">
            <a:avLst/>
          </a:prstGeom>
          <a:gradFill>
            <a:gsLst>
              <a:gs pos="0">
                <a:srgbClr val="FFFFFF">
                  <a:alpha val="29803"/>
                </a:srgbClr>
              </a:gs>
              <a:gs pos="100000">
                <a:srgbClr val="FFFFFF">
                  <a:alpha val="0"/>
                </a:srgbClr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693400" y="5096950"/>
            <a:ext cx="450600" cy="46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ctrTitle"/>
          </p:nvPr>
        </p:nvSpPr>
        <p:spPr>
          <a:xfrm>
            <a:off x="855300" y="1534047"/>
            <a:ext cx="51108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FUTURE COMMITTEE</a:t>
            </a:r>
            <a:endParaRPr dirty="0"/>
          </a:p>
        </p:txBody>
      </p:sp>
      <p:sp>
        <p:nvSpPr>
          <p:cNvPr id="124" name="Google Shape;124;p14"/>
          <p:cNvSpPr txBox="1">
            <a:spLocks noGrp="1"/>
          </p:cNvSpPr>
          <p:nvPr>
            <p:ph type="subTitle" idx="1"/>
          </p:nvPr>
        </p:nvSpPr>
        <p:spPr>
          <a:xfrm>
            <a:off x="855300" y="2714552"/>
            <a:ext cx="4320392" cy="42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The best way to predict the future is to create it</a:t>
            </a:r>
          </a:p>
        </p:txBody>
      </p:sp>
      <p:grpSp>
        <p:nvGrpSpPr>
          <p:cNvPr id="31" name="Grupo 60">
            <a:extLst>
              <a:ext uri="{FF2B5EF4-FFF2-40B4-BE49-F238E27FC236}">
                <a16:creationId xmlns:a16="http://schemas.microsoft.com/office/drawing/2014/main" id="{56CE8883-CD69-4287-96AB-16363C0E515A}"/>
              </a:ext>
            </a:extLst>
          </p:cNvPr>
          <p:cNvGrpSpPr/>
          <p:nvPr/>
        </p:nvGrpSpPr>
        <p:grpSpPr>
          <a:xfrm>
            <a:off x="5060948" y="-588552"/>
            <a:ext cx="3569633" cy="5559504"/>
            <a:chOff x="1019213" y="3964719"/>
            <a:chExt cx="438896" cy="683556"/>
          </a:xfrm>
        </p:grpSpPr>
        <p:sp>
          <p:nvSpPr>
            <p:cNvPr id="32" name="Google Shape;1271;p46">
              <a:extLst>
                <a:ext uri="{FF2B5EF4-FFF2-40B4-BE49-F238E27FC236}">
                  <a16:creationId xmlns:a16="http://schemas.microsoft.com/office/drawing/2014/main" id="{C878E0EA-334C-4267-BED7-0D09E1270032}"/>
                </a:ext>
              </a:extLst>
            </p:cNvPr>
            <p:cNvSpPr/>
            <p:nvPr/>
          </p:nvSpPr>
          <p:spPr>
            <a:xfrm>
              <a:off x="1180677" y="3964719"/>
              <a:ext cx="57630" cy="327278"/>
            </a:xfrm>
            <a:custGeom>
              <a:avLst/>
              <a:gdLst/>
              <a:ahLst/>
              <a:cxnLst/>
              <a:rect l="l" t="t" r="r" b="b"/>
              <a:pathLst>
                <a:path w="576302" h="3272780" extrusionOk="0">
                  <a:moveTo>
                    <a:pt x="82123" y="11123"/>
                  </a:moveTo>
                  <a:cubicBezTo>
                    <a:pt x="127507" y="37030"/>
                    <a:pt x="163526" y="100357"/>
                    <a:pt x="163526" y="152169"/>
                  </a:cubicBezTo>
                  <a:lnTo>
                    <a:pt x="163526" y="1542480"/>
                  </a:lnTo>
                  <a:lnTo>
                    <a:pt x="576303" y="1780675"/>
                  </a:lnTo>
                  <a:lnTo>
                    <a:pt x="576303" y="3214882"/>
                  </a:lnTo>
                  <a:cubicBezTo>
                    <a:pt x="576303" y="3266695"/>
                    <a:pt x="539563" y="3287564"/>
                    <a:pt x="494900" y="3261657"/>
                  </a:cubicBezTo>
                  <a:cubicBezTo>
                    <a:pt x="449516" y="3235751"/>
                    <a:pt x="413497" y="3172424"/>
                    <a:pt x="413497" y="3120611"/>
                  </a:cubicBezTo>
                  <a:lnTo>
                    <a:pt x="413497" y="1874226"/>
                  </a:lnTo>
                  <a:lnTo>
                    <a:pt x="0" y="1636750"/>
                  </a:lnTo>
                  <a:lnTo>
                    <a:pt x="0" y="57899"/>
                  </a:lnTo>
                  <a:cubicBezTo>
                    <a:pt x="0" y="6086"/>
                    <a:pt x="36739" y="-14783"/>
                    <a:pt x="8212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272;p46">
              <a:extLst>
                <a:ext uri="{FF2B5EF4-FFF2-40B4-BE49-F238E27FC236}">
                  <a16:creationId xmlns:a16="http://schemas.microsoft.com/office/drawing/2014/main" id="{C0C5AD82-CB87-4C99-9169-63DB12E12B0C}"/>
                </a:ext>
              </a:extLst>
            </p:cNvPr>
            <p:cNvSpPr/>
            <p:nvPr/>
          </p:nvSpPr>
          <p:spPr>
            <a:xfrm>
              <a:off x="1203159" y="4438020"/>
              <a:ext cx="57558" cy="169609"/>
            </a:xfrm>
            <a:custGeom>
              <a:avLst/>
              <a:gdLst/>
              <a:ahLst/>
              <a:cxnLst/>
              <a:rect l="l" t="t" r="r" b="b"/>
              <a:pathLst>
                <a:path w="575582" h="1696088" extrusionOk="0">
                  <a:moveTo>
                    <a:pt x="81403" y="1684965"/>
                  </a:moveTo>
                  <a:cubicBezTo>
                    <a:pt x="126787" y="1710871"/>
                    <a:pt x="162806" y="1690002"/>
                    <a:pt x="162806" y="1638189"/>
                  </a:cubicBezTo>
                  <a:lnTo>
                    <a:pt x="162806" y="596176"/>
                  </a:lnTo>
                  <a:lnTo>
                    <a:pt x="575582" y="834371"/>
                  </a:lnTo>
                  <a:lnTo>
                    <a:pt x="575582" y="152169"/>
                  </a:lnTo>
                  <a:cubicBezTo>
                    <a:pt x="575582" y="100356"/>
                    <a:pt x="538843" y="37030"/>
                    <a:pt x="494179" y="11124"/>
                  </a:cubicBezTo>
                  <a:cubicBezTo>
                    <a:pt x="448795" y="-14783"/>
                    <a:pt x="412777" y="6086"/>
                    <a:pt x="412777" y="57899"/>
                  </a:cubicBezTo>
                  <a:lnTo>
                    <a:pt x="412777" y="552280"/>
                  </a:lnTo>
                  <a:lnTo>
                    <a:pt x="0" y="314084"/>
                  </a:lnTo>
                  <a:lnTo>
                    <a:pt x="0" y="1543919"/>
                  </a:lnTo>
                  <a:cubicBezTo>
                    <a:pt x="0" y="1595732"/>
                    <a:pt x="36739" y="1659059"/>
                    <a:pt x="81403" y="168496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273;p46">
              <a:extLst>
                <a:ext uri="{FF2B5EF4-FFF2-40B4-BE49-F238E27FC236}">
                  <a16:creationId xmlns:a16="http://schemas.microsoft.com/office/drawing/2014/main" id="{9601483D-5B5D-4D94-A096-579D839D0195}"/>
                </a:ext>
              </a:extLst>
            </p:cNvPr>
            <p:cNvSpPr/>
            <p:nvPr/>
          </p:nvSpPr>
          <p:spPr>
            <a:xfrm>
              <a:off x="1266437" y="4020885"/>
              <a:ext cx="16281" cy="257547"/>
            </a:xfrm>
            <a:custGeom>
              <a:avLst/>
              <a:gdLst/>
              <a:ahLst/>
              <a:cxnLst/>
              <a:rect l="l" t="t" r="r" b="b"/>
              <a:pathLst>
                <a:path w="162805" h="2575466" extrusionOk="0">
                  <a:moveTo>
                    <a:pt x="81403" y="11123"/>
                  </a:moveTo>
                  <a:cubicBezTo>
                    <a:pt x="126787" y="37030"/>
                    <a:pt x="162806" y="100357"/>
                    <a:pt x="162806" y="152169"/>
                  </a:cubicBezTo>
                  <a:lnTo>
                    <a:pt x="162806" y="2517568"/>
                  </a:lnTo>
                  <a:cubicBezTo>
                    <a:pt x="162806" y="2569381"/>
                    <a:pt x="126066" y="2590250"/>
                    <a:pt x="81403" y="2564343"/>
                  </a:cubicBezTo>
                  <a:cubicBezTo>
                    <a:pt x="36019" y="2538437"/>
                    <a:pt x="0" y="2475110"/>
                    <a:pt x="0" y="2423297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274;p46">
              <a:extLst>
                <a:ext uri="{FF2B5EF4-FFF2-40B4-BE49-F238E27FC236}">
                  <a16:creationId xmlns:a16="http://schemas.microsoft.com/office/drawing/2014/main" id="{88278A25-4C13-48F5-9331-7BBED4D42AF2}"/>
                </a:ext>
              </a:extLst>
            </p:cNvPr>
            <p:cNvSpPr/>
            <p:nvPr/>
          </p:nvSpPr>
          <p:spPr>
            <a:xfrm>
              <a:off x="1191235" y="4555583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5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275;p46">
              <a:extLst>
                <a:ext uri="{FF2B5EF4-FFF2-40B4-BE49-F238E27FC236}">
                  <a16:creationId xmlns:a16="http://schemas.microsoft.com/office/drawing/2014/main" id="{D63848D2-D2E6-4F38-9CF2-B5F11FA09ACF}"/>
                </a:ext>
              </a:extLst>
            </p:cNvPr>
            <p:cNvSpPr/>
            <p:nvPr/>
          </p:nvSpPr>
          <p:spPr>
            <a:xfrm>
              <a:off x="1315853" y="4184741"/>
              <a:ext cx="57558" cy="153705"/>
            </a:xfrm>
            <a:custGeom>
              <a:avLst/>
              <a:gdLst/>
              <a:ahLst/>
              <a:cxnLst/>
              <a:rect l="l" t="t" r="r" b="b"/>
              <a:pathLst>
                <a:path w="575582" h="1537051" extrusionOk="0">
                  <a:moveTo>
                    <a:pt x="494179" y="11123"/>
                  </a:moveTo>
                  <a:cubicBezTo>
                    <a:pt x="448796" y="-14783"/>
                    <a:pt x="412777" y="6086"/>
                    <a:pt x="412777" y="57899"/>
                  </a:cubicBezTo>
                  <a:lnTo>
                    <a:pt x="412777" y="760250"/>
                  </a:lnTo>
                  <a:lnTo>
                    <a:pt x="0" y="522055"/>
                  </a:lnTo>
                  <a:lnTo>
                    <a:pt x="0" y="1384882"/>
                  </a:lnTo>
                  <a:cubicBezTo>
                    <a:pt x="0" y="1436695"/>
                    <a:pt x="36739" y="1500022"/>
                    <a:pt x="81403" y="1525928"/>
                  </a:cubicBezTo>
                  <a:cubicBezTo>
                    <a:pt x="126787" y="1551835"/>
                    <a:pt x="162806" y="1530966"/>
                    <a:pt x="162806" y="1479153"/>
                  </a:cubicBezTo>
                  <a:lnTo>
                    <a:pt x="162806" y="804147"/>
                  </a:lnTo>
                  <a:lnTo>
                    <a:pt x="575582" y="1042342"/>
                  </a:lnTo>
                  <a:lnTo>
                    <a:pt x="575582" y="152169"/>
                  </a:lnTo>
                  <a:cubicBezTo>
                    <a:pt x="575582" y="100357"/>
                    <a:pt x="538843" y="37030"/>
                    <a:pt x="494179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76;p46">
              <a:extLst>
                <a:ext uri="{FF2B5EF4-FFF2-40B4-BE49-F238E27FC236}">
                  <a16:creationId xmlns:a16="http://schemas.microsoft.com/office/drawing/2014/main" id="{54FE6B35-5616-456F-B24F-732153DB6052}"/>
                </a:ext>
              </a:extLst>
            </p:cNvPr>
            <p:cNvSpPr/>
            <p:nvPr/>
          </p:nvSpPr>
          <p:spPr>
            <a:xfrm>
              <a:off x="1346594" y="4172474"/>
              <a:ext cx="36883" cy="55252"/>
            </a:xfrm>
            <a:custGeom>
              <a:avLst/>
              <a:gdLst/>
              <a:ahLst/>
              <a:cxnLst/>
              <a:rect l="l" t="t" r="r" b="b"/>
              <a:pathLst>
                <a:path w="368833" h="552522" extrusionOk="0">
                  <a:moveTo>
                    <a:pt x="368833" y="382406"/>
                  </a:moveTo>
                  <a:cubicBezTo>
                    <a:pt x="368833" y="523451"/>
                    <a:pt x="285990" y="589657"/>
                    <a:pt x="184417" y="531367"/>
                  </a:cubicBezTo>
                  <a:cubicBezTo>
                    <a:pt x="82843" y="472358"/>
                    <a:pt x="0" y="311163"/>
                    <a:pt x="0" y="170117"/>
                  </a:cubicBezTo>
                  <a:cubicBezTo>
                    <a:pt x="0" y="29071"/>
                    <a:pt x="82123" y="-37134"/>
                    <a:pt x="184417" y="21155"/>
                  </a:cubicBezTo>
                  <a:cubicBezTo>
                    <a:pt x="286710" y="80164"/>
                    <a:pt x="368833" y="241360"/>
                    <a:pt x="368833" y="3824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77;p46">
              <a:extLst>
                <a:ext uri="{FF2B5EF4-FFF2-40B4-BE49-F238E27FC236}">
                  <a16:creationId xmlns:a16="http://schemas.microsoft.com/office/drawing/2014/main" id="{4C3EDBB3-98CF-4249-8AE5-FC481181B52E}"/>
                </a:ext>
              </a:extLst>
            </p:cNvPr>
            <p:cNvSpPr/>
            <p:nvPr/>
          </p:nvSpPr>
          <p:spPr>
            <a:xfrm>
              <a:off x="1300195" y="4426721"/>
              <a:ext cx="144076" cy="148308"/>
            </a:xfrm>
            <a:custGeom>
              <a:avLst/>
              <a:gdLst/>
              <a:ahLst/>
              <a:cxnLst/>
              <a:rect l="l" t="t" r="r" b="b"/>
              <a:pathLst>
                <a:path w="1440755" h="1483080" extrusionOk="0">
                  <a:moveTo>
                    <a:pt x="1440756" y="1425181"/>
                  </a:moveTo>
                  <a:cubicBezTo>
                    <a:pt x="1440756" y="1373368"/>
                    <a:pt x="1404017" y="1310042"/>
                    <a:pt x="1359353" y="1284135"/>
                  </a:cubicBezTo>
                  <a:lnTo>
                    <a:pt x="718217" y="914250"/>
                  </a:lnTo>
                  <a:lnTo>
                    <a:pt x="718217" y="378131"/>
                  </a:lnTo>
                  <a:lnTo>
                    <a:pt x="81403" y="11124"/>
                  </a:lnTo>
                  <a:cubicBezTo>
                    <a:pt x="36019" y="-14783"/>
                    <a:pt x="0" y="6086"/>
                    <a:pt x="0" y="57899"/>
                  </a:cubicBezTo>
                  <a:cubicBezTo>
                    <a:pt x="0" y="109711"/>
                    <a:pt x="36739" y="173039"/>
                    <a:pt x="81403" y="198945"/>
                  </a:cubicBezTo>
                  <a:lnTo>
                    <a:pt x="555412" y="472401"/>
                  </a:lnTo>
                  <a:lnTo>
                    <a:pt x="555412" y="1008520"/>
                  </a:lnTo>
                  <a:lnTo>
                    <a:pt x="1360074" y="1471957"/>
                  </a:lnTo>
                  <a:cubicBezTo>
                    <a:pt x="1404737" y="1497863"/>
                    <a:pt x="1440756" y="1476994"/>
                    <a:pt x="1440756" y="142518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78;p46">
              <a:extLst>
                <a:ext uri="{FF2B5EF4-FFF2-40B4-BE49-F238E27FC236}">
                  <a16:creationId xmlns:a16="http://schemas.microsoft.com/office/drawing/2014/main" id="{DCE200B6-9B0E-463C-A831-BCD7E6AD5C26}"/>
                </a:ext>
              </a:extLst>
            </p:cNvPr>
            <p:cNvSpPr/>
            <p:nvPr/>
          </p:nvSpPr>
          <p:spPr>
            <a:xfrm>
              <a:off x="1281448" y="4456718"/>
              <a:ext cx="16281" cy="191557"/>
            </a:xfrm>
            <a:custGeom>
              <a:avLst/>
              <a:gdLst/>
              <a:ahLst/>
              <a:cxnLst/>
              <a:rect l="l" t="t" r="r" b="b"/>
              <a:pathLst>
                <a:path w="162805" h="1915573" extrusionOk="0">
                  <a:moveTo>
                    <a:pt x="81403" y="1904450"/>
                  </a:moveTo>
                  <a:cubicBezTo>
                    <a:pt x="36019" y="1878543"/>
                    <a:pt x="0" y="1815217"/>
                    <a:pt x="0" y="1763404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4"/>
                  </a:cubicBezTo>
                  <a:cubicBezTo>
                    <a:pt x="126787" y="37030"/>
                    <a:pt x="162806" y="100356"/>
                    <a:pt x="162806" y="152169"/>
                  </a:cubicBezTo>
                  <a:lnTo>
                    <a:pt x="162806" y="1857674"/>
                  </a:lnTo>
                  <a:cubicBezTo>
                    <a:pt x="162806" y="1909487"/>
                    <a:pt x="126066" y="1930356"/>
                    <a:pt x="81403" y="19044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79;p46">
              <a:extLst>
                <a:ext uri="{FF2B5EF4-FFF2-40B4-BE49-F238E27FC236}">
                  <a16:creationId xmlns:a16="http://schemas.microsoft.com/office/drawing/2014/main" id="{402B7999-1E17-4A13-AF73-4D385B4AFF31}"/>
                </a:ext>
              </a:extLst>
            </p:cNvPr>
            <p:cNvSpPr/>
            <p:nvPr/>
          </p:nvSpPr>
          <p:spPr>
            <a:xfrm>
              <a:off x="1416552" y="4536391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6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280;p46">
              <a:extLst>
                <a:ext uri="{FF2B5EF4-FFF2-40B4-BE49-F238E27FC236}">
                  <a16:creationId xmlns:a16="http://schemas.microsoft.com/office/drawing/2014/main" id="{8A13502B-B7C6-490D-9C21-781F0BAFA387}"/>
                </a:ext>
              </a:extLst>
            </p:cNvPr>
            <p:cNvSpPr/>
            <p:nvPr/>
          </p:nvSpPr>
          <p:spPr>
            <a:xfrm>
              <a:off x="1055916" y="4289546"/>
              <a:ext cx="117277" cy="284682"/>
            </a:xfrm>
            <a:custGeom>
              <a:avLst/>
              <a:gdLst/>
              <a:ahLst/>
              <a:cxnLst/>
              <a:rect l="l" t="t" r="r" b="b"/>
              <a:pathLst>
                <a:path w="1172775" h="2846825" extrusionOk="0">
                  <a:moveTo>
                    <a:pt x="0" y="0"/>
                  </a:moveTo>
                  <a:lnTo>
                    <a:pt x="1172776" y="676445"/>
                  </a:lnTo>
                  <a:lnTo>
                    <a:pt x="1172776" y="2846826"/>
                  </a:lnTo>
                  <a:lnTo>
                    <a:pt x="0" y="217038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281;p46">
              <a:extLst>
                <a:ext uri="{FF2B5EF4-FFF2-40B4-BE49-F238E27FC236}">
                  <a16:creationId xmlns:a16="http://schemas.microsoft.com/office/drawing/2014/main" id="{430FC0C5-41B1-4AB5-8278-81EA087F2E3C}"/>
                </a:ext>
              </a:extLst>
            </p:cNvPr>
            <p:cNvSpPr/>
            <p:nvPr/>
          </p:nvSpPr>
          <p:spPr>
            <a:xfrm>
              <a:off x="1074447" y="4427185"/>
              <a:ext cx="69877" cy="48862"/>
            </a:xfrm>
            <a:custGeom>
              <a:avLst/>
              <a:gdLst/>
              <a:ahLst/>
              <a:cxnLst/>
              <a:rect l="l" t="t" r="r" b="b"/>
              <a:pathLst>
                <a:path w="698766" h="488623" extrusionOk="0">
                  <a:moveTo>
                    <a:pt x="0" y="0"/>
                  </a:moveTo>
                  <a:lnTo>
                    <a:pt x="698767" y="402988"/>
                  </a:lnTo>
                  <a:lnTo>
                    <a:pt x="698767" y="488624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282;p46">
              <a:extLst>
                <a:ext uri="{FF2B5EF4-FFF2-40B4-BE49-F238E27FC236}">
                  <a16:creationId xmlns:a16="http://schemas.microsoft.com/office/drawing/2014/main" id="{05046237-4C9B-4D69-8969-B30D7ED4976B}"/>
                </a:ext>
              </a:extLst>
            </p:cNvPr>
            <p:cNvSpPr/>
            <p:nvPr/>
          </p:nvSpPr>
          <p:spPr>
            <a:xfrm>
              <a:off x="1081701" y="4448211"/>
              <a:ext cx="55397" cy="40515"/>
            </a:xfrm>
            <a:custGeom>
              <a:avLst/>
              <a:gdLst/>
              <a:ahLst/>
              <a:cxnLst/>
              <a:rect l="l" t="t" r="r" b="b"/>
              <a:pathLst>
                <a:path w="553970" h="405147" extrusionOk="0">
                  <a:moveTo>
                    <a:pt x="0" y="0"/>
                  </a:moveTo>
                  <a:lnTo>
                    <a:pt x="553971" y="319512"/>
                  </a:lnTo>
                  <a:lnTo>
                    <a:pt x="553971" y="405147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83;p46">
              <a:extLst>
                <a:ext uri="{FF2B5EF4-FFF2-40B4-BE49-F238E27FC236}">
                  <a16:creationId xmlns:a16="http://schemas.microsoft.com/office/drawing/2014/main" id="{0FDDA466-1554-434A-8A2E-0CF01DB7104C}"/>
                </a:ext>
              </a:extLst>
            </p:cNvPr>
            <p:cNvSpPr/>
            <p:nvPr/>
          </p:nvSpPr>
          <p:spPr>
            <a:xfrm>
              <a:off x="1019213" y="4439815"/>
              <a:ext cx="81619" cy="71314"/>
            </a:xfrm>
            <a:custGeom>
              <a:avLst/>
              <a:gdLst/>
              <a:ahLst/>
              <a:cxnLst/>
              <a:rect l="l" t="t" r="r" b="b"/>
              <a:pathLst>
                <a:path w="816188" h="713145" extrusionOk="0">
                  <a:moveTo>
                    <a:pt x="815468" y="470633"/>
                  </a:moveTo>
                  <a:lnTo>
                    <a:pt x="0" y="0"/>
                  </a:lnTo>
                  <a:lnTo>
                    <a:pt x="0" y="242513"/>
                  </a:lnTo>
                  <a:lnTo>
                    <a:pt x="816188" y="713146"/>
                  </a:lnTo>
                  <a:lnTo>
                    <a:pt x="815468" y="470633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84;p46">
              <a:extLst>
                <a:ext uri="{FF2B5EF4-FFF2-40B4-BE49-F238E27FC236}">
                  <a16:creationId xmlns:a16="http://schemas.microsoft.com/office/drawing/2014/main" id="{EBECACD9-1240-4A3C-BB45-512C7A4F48F8}"/>
                </a:ext>
              </a:extLst>
            </p:cNvPr>
            <p:cNvSpPr/>
            <p:nvPr/>
          </p:nvSpPr>
          <p:spPr>
            <a:xfrm>
              <a:off x="1087088" y="4366761"/>
              <a:ext cx="52804" cy="26266"/>
            </a:xfrm>
            <a:custGeom>
              <a:avLst/>
              <a:gdLst/>
              <a:ahLst/>
              <a:cxnLst/>
              <a:rect l="l" t="t" r="r" b="b"/>
              <a:pathLst>
                <a:path w="528037" h="262662" extrusionOk="0">
                  <a:moveTo>
                    <a:pt x="528037" y="118738"/>
                  </a:moveTo>
                  <a:lnTo>
                    <a:pt x="345781" y="262662"/>
                  </a:lnTo>
                  <a:lnTo>
                    <a:pt x="223317" y="105785"/>
                  </a:lnTo>
                  <a:lnTo>
                    <a:pt x="63393" y="243952"/>
                  </a:lnTo>
                  <a:lnTo>
                    <a:pt x="0" y="197896"/>
                  </a:lnTo>
                  <a:lnTo>
                    <a:pt x="235564" y="0"/>
                  </a:lnTo>
                  <a:lnTo>
                    <a:pt x="355146" y="156878"/>
                  </a:lnTo>
                  <a:lnTo>
                    <a:pt x="486976" y="59009"/>
                  </a:lnTo>
                  <a:lnTo>
                    <a:pt x="528037" y="118738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85;p46">
              <a:extLst>
                <a:ext uri="{FF2B5EF4-FFF2-40B4-BE49-F238E27FC236}">
                  <a16:creationId xmlns:a16="http://schemas.microsoft.com/office/drawing/2014/main" id="{1B145EF9-3A37-4982-B940-D3D47A4E95C7}"/>
                </a:ext>
              </a:extLst>
            </p:cNvPr>
            <p:cNvSpPr/>
            <p:nvPr/>
          </p:nvSpPr>
          <p:spPr>
            <a:xfrm>
              <a:off x="1132267" y="4356275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7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969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86;p46">
              <a:extLst>
                <a:ext uri="{FF2B5EF4-FFF2-40B4-BE49-F238E27FC236}">
                  <a16:creationId xmlns:a16="http://schemas.microsoft.com/office/drawing/2014/main" id="{94A10FD9-D0C0-4B2A-A039-510F6C90F456}"/>
                </a:ext>
              </a:extLst>
            </p:cNvPr>
            <p:cNvSpPr/>
            <p:nvPr/>
          </p:nvSpPr>
          <p:spPr>
            <a:xfrm>
              <a:off x="1077823" y="4371919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8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897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87;p46">
              <a:extLst>
                <a:ext uri="{FF2B5EF4-FFF2-40B4-BE49-F238E27FC236}">
                  <a16:creationId xmlns:a16="http://schemas.microsoft.com/office/drawing/2014/main" id="{024227CC-ABA2-46FB-80D2-7071F59E2EA7}"/>
                </a:ext>
              </a:extLst>
            </p:cNvPr>
            <p:cNvSpPr/>
            <p:nvPr/>
          </p:nvSpPr>
          <p:spPr>
            <a:xfrm>
              <a:off x="1346594" y="4366905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5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88;p46">
              <a:extLst>
                <a:ext uri="{FF2B5EF4-FFF2-40B4-BE49-F238E27FC236}">
                  <a16:creationId xmlns:a16="http://schemas.microsoft.com/office/drawing/2014/main" id="{5A6071EA-C932-4993-9E14-A8984F1D69E7}"/>
                </a:ext>
              </a:extLst>
            </p:cNvPr>
            <p:cNvSpPr/>
            <p:nvPr/>
          </p:nvSpPr>
          <p:spPr>
            <a:xfrm>
              <a:off x="1375037" y="4397332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0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89;p46">
              <a:extLst>
                <a:ext uri="{FF2B5EF4-FFF2-40B4-BE49-F238E27FC236}">
                  <a16:creationId xmlns:a16="http://schemas.microsoft.com/office/drawing/2014/main" id="{451CD191-2306-4D26-8A73-E6C3F36E8B50}"/>
                </a:ext>
              </a:extLst>
            </p:cNvPr>
            <p:cNvSpPr/>
            <p:nvPr/>
          </p:nvSpPr>
          <p:spPr>
            <a:xfrm>
              <a:off x="1375109" y="4411254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4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90;p46">
              <a:extLst>
                <a:ext uri="{FF2B5EF4-FFF2-40B4-BE49-F238E27FC236}">
                  <a16:creationId xmlns:a16="http://schemas.microsoft.com/office/drawing/2014/main" id="{23722CC0-CDF0-42E9-84DA-40219BE06C86}"/>
                </a:ext>
              </a:extLst>
            </p:cNvPr>
            <p:cNvSpPr/>
            <p:nvPr/>
          </p:nvSpPr>
          <p:spPr>
            <a:xfrm>
              <a:off x="1356578" y="4386341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1"/>
                    <a:pt x="98692" y="200889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8692" y="27460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91;p46">
              <a:extLst>
                <a:ext uri="{FF2B5EF4-FFF2-40B4-BE49-F238E27FC236}">
                  <a16:creationId xmlns:a16="http://schemas.microsoft.com/office/drawing/2014/main" id="{0C1423D8-8E4A-4AAE-BCE8-0E7074A3163F}"/>
                </a:ext>
              </a:extLst>
            </p:cNvPr>
            <p:cNvSpPr/>
            <p:nvPr/>
          </p:nvSpPr>
          <p:spPr>
            <a:xfrm>
              <a:off x="1061303" y="4190012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6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2;p46">
              <a:extLst>
                <a:ext uri="{FF2B5EF4-FFF2-40B4-BE49-F238E27FC236}">
                  <a16:creationId xmlns:a16="http://schemas.microsoft.com/office/drawing/2014/main" id="{7A934DB6-0F17-458D-BE0B-132EFA1DB811}"/>
                </a:ext>
              </a:extLst>
            </p:cNvPr>
            <p:cNvSpPr/>
            <p:nvPr/>
          </p:nvSpPr>
          <p:spPr>
            <a:xfrm>
              <a:off x="1089746" y="4220439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293;p46">
              <a:extLst>
                <a:ext uri="{FF2B5EF4-FFF2-40B4-BE49-F238E27FC236}">
                  <a16:creationId xmlns:a16="http://schemas.microsoft.com/office/drawing/2014/main" id="{A1588A3A-151C-4E6F-B7F0-25A67CD7C28D}"/>
                </a:ext>
              </a:extLst>
            </p:cNvPr>
            <p:cNvSpPr/>
            <p:nvPr/>
          </p:nvSpPr>
          <p:spPr>
            <a:xfrm>
              <a:off x="1089818" y="4234361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5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294;p46">
              <a:extLst>
                <a:ext uri="{FF2B5EF4-FFF2-40B4-BE49-F238E27FC236}">
                  <a16:creationId xmlns:a16="http://schemas.microsoft.com/office/drawing/2014/main" id="{2DAF907B-FB1E-44AA-86E8-6F38455D6209}"/>
                </a:ext>
              </a:extLst>
            </p:cNvPr>
            <p:cNvSpPr/>
            <p:nvPr/>
          </p:nvSpPr>
          <p:spPr>
            <a:xfrm>
              <a:off x="1071287" y="4209448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0"/>
                    <a:pt x="98692" y="200888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7971" y="27459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1295;p46">
              <a:extLst>
                <a:ext uri="{FF2B5EF4-FFF2-40B4-BE49-F238E27FC236}">
                  <a16:creationId xmlns:a16="http://schemas.microsoft.com/office/drawing/2014/main" id="{258567D1-749C-436D-8910-11C287A06B83}"/>
                </a:ext>
              </a:extLst>
            </p:cNvPr>
            <p:cNvSpPr/>
            <p:nvPr/>
          </p:nvSpPr>
          <p:spPr>
            <a:xfrm>
              <a:off x="1227436" y="4284375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922084" y="957851"/>
                  </a:moveTo>
                  <a:cubicBezTo>
                    <a:pt x="922084" y="1310466"/>
                    <a:pt x="715336" y="1477418"/>
                    <a:pt x="461042" y="1330616"/>
                  </a:cubicBezTo>
                  <a:cubicBezTo>
                    <a:pt x="206028" y="1183813"/>
                    <a:pt x="0" y="778665"/>
                    <a:pt x="0" y="426050"/>
                  </a:cubicBezTo>
                  <a:cubicBezTo>
                    <a:pt x="0" y="73435"/>
                    <a:pt x="206749" y="-93517"/>
                    <a:pt x="461042" y="53286"/>
                  </a:cubicBezTo>
                  <a:cubicBezTo>
                    <a:pt x="716056" y="200089"/>
                    <a:pt x="922084" y="605236"/>
                    <a:pt x="922084" y="957851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296;p46">
              <a:extLst>
                <a:ext uri="{FF2B5EF4-FFF2-40B4-BE49-F238E27FC236}">
                  <a16:creationId xmlns:a16="http://schemas.microsoft.com/office/drawing/2014/main" id="{A8FFFFBA-20B4-4EA1-A268-2E833420F34B}"/>
                </a:ext>
              </a:extLst>
            </p:cNvPr>
            <p:cNvSpPr/>
            <p:nvPr/>
          </p:nvSpPr>
          <p:spPr>
            <a:xfrm>
              <a:off x="1244674" y="4345448"/>
              <a:ext cx="12534" cy="17095"/>
            </a:xfrm>
            <a:custGeom>
              <a:avLst/>
              <a:gdLst/>
              <a:ahLst/>
              <a:cxnLst/>
              <a:rect l="l" t="t" r="r" b="b"/>
              <a:pathLst>
                <a:path w="125345" h="170952" extrusionOk="0">
                  <a:moveTo>
                    <a:pt x="106616" y="170551"/>
                  </a:moveTo>
                  <a:cubicBezTo>
                    <a:pt x="118862" y="166952"/>
                    <a:pt x="125346" y="153999"/>
                    <a:pt x="125346" y="131691"/>
                  </a:cubicBezTo>
                  <a:cubicBezTo>
                    <a:pt x="125346" y="108663"/>
                    <a:pt x="118862" y="88514"/>
                    <a:pt x="106616" y="71962"/>
                  </a:cubicBezTo>
                  <a:cubicBezTo>
                    <a:pt x="93649" y="55411"/>
                    <a:pt x="74920" y="39579"/>
                    <a:pt x="50426" y="25907"/>
                  </a:cubicBezTo>
                  <a:cubicBezTo>
                    <a:pt x="42502" y="21589"/>
                    <a:pt x="33858" y="16552"/>
                    <a:pt x="24493" y="12234"/>
                  </a:cubicBezTo>
                  <a:cubicBezTo>
                    <a:pt x="15128" y="7196"/>
                    <a:pt x="7204" y="2879"/>
                    <a:pt x="0" y="0"/>
                  </a:cubicBezTo>
                  <a:lnTo>
                    <a:pt x="0" y="123775"/>
                  </a:lnTo>
                  <a:lnTo>
                    <a:pt x="45384" y="149682"/>
                  </a:lnTo>
                  <a:cubicBezTo>
                    <a:pt x="74199" y="166233"/>
                    <a:pt x="94370" y="172709"/>
                    <a:pt x="106616" y="170551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297;p46">
              <a:extLst>
                <a:ext uri="{FF2B5EF4-FFF2-40B4-BE49-F238E27FC236}">
                  <a16:creationId xmlns:a16="http://schemas.microsoft.com/office/drawing/2014/main" id="{6BCAF339-3232-4367-8DBE-2680AED33B4D}"/>
                </a:ext>
              </a:extLst>
            </p:cNvPr>
            <p:cNvSpPr/>
            <p:nvPr/>
          </p:nvSpPr>
          <p:spPr>
            <a:xfrm>
              <a:off x="1244602" y="4367551"/>
              <a:ext cx="14119" cy="20094"/>
            </a:xfrm>
            <a:custGeom>
              <a:avLst/>
              <a:gdLst/>
              <a:ahLst/>
              <a:cxnLst/>
              <a:rect l="l" t="t" r="r" b="b"/>
              <a:pathLst>
                <a:path w="141193" h="200941" extrusionOk="0">
                  <a:moveTo>
                    <a:pt x="58350" y="33822"/>
                  </a:moveTo>
                  <a:lnTo>
                    <a:pt x="0" y="0"/>
                  </a:lnTo>
                  <a:lnTo>
                    <a:pt x="0" y="148242"/>
                  </a:lnTo>
                  <a:cubicBezTo>
                    <a:pt x="7204" y="153279"/>
                    <a:pt x="14408" y="158317"/>
                    <a:pt x="21611" y="162634"/>
                  </a:cubicBezTo>
                  <a:cubicBezTo>
                    <a:pt x="29535" y="167672"/>
                    <a:pt x="38180" y="172709"/>
                    <a:pt x="47545" y="178466"/>
                  </a:cubicBezTo>
                  <a:cubicBezTo>
                    <a:pt x="75640" y="194298"/>
                    <a:pt x="97971" y="202214"/>
                    <a:pt x="115261" y="200774"/>
                  </a:cubicBezTo>
                  <a:cubicBezTo>
                    <a:pt x="132550" y="200055"/>
                    <a:pt x="141194" y="184223"/>
                    <a:pt x="141194" y="154719"/>
                  </a:cubicBezTo>
                  <a:cubicBezTo>
                    <a:pt x="141194" y="128812"/>
                    <a:pt x="133990" y="105784"/>
                    <a:pt x="119583" y="86355"/>
                  </a:cubicBezTo>
                  <a:cubicBezTo>
                    <a:pt x="105175" y="66925"/>
                    <a:pt x="85005" y="48934"/>
                    <a:pt x="58350" y="33822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298;p46">
              <a:extLst>
                <a:ext uri="{FF2B5EF4-FFF2-40B4-BE49-F238E27FC236}">
                  <a16:creationId xmlns:a16="http://schemas.microsoft.com/office/drawing/2014/main" id="{CBAAD7AB-B39D-4DFD-AED8-3A1BEDA8262B}"/>
                </a:ext>
              </a:extLst>
            </p:cNvPr>
            <p:cNvSpPr/>
            <p:nvPr/>
          </p:nvSpPr>
          <p:spPr>
            <a:xfrm>
              <a:off x="1206032" y="4298728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461042" y="53286"/>
                  </a:moveTo>
                  <a:cubicBezTo>
                    <a:pt x="206028" y="-93517"/>
                    <a:pt x="0" y="73435"/>
                    <a:pt x="0" y="426050"/>
                  </a:cubicBezTo>
                  <a:cubicBezTo>
                    <a:pt x="0" y="778665"/>
                    <a:pt x="206749" y="1183813"/>
                    <a:pt x="461042" y="1330616"/>
                  </a:cubicBezTo>
                  <a:cubicBezTo>
                    <a:pt x="716056" y="1477418"/>
                    <a:pt x="922084" y="1310466"/>
                    <a:pt x="922084" y="957851"/>
                  </a:cubicBezTo>
                  <a:cubicBezTo>
                    <a:pt x="922084" y="605236"/>
                    <a:pt x="715335" y="200089"/>
                    <a:pt x="461042" y="53286"/>
                  </a:cubicBezTo>
                  <a:close/>
                  <a:moveTo>
                    <a:pt x="574862" y="1010384"/>
                  </a:moveTo>
                  <a:cubicBezTo>
                    <a:pt x="550369" y="1019739"/>
                    <a:pt x="516511" y="1014701"/>
                    <a:pt x="473289" y="995271"/>
                  </a:cubicBezTo>
                  <a:lnTo>
                    <a:pt x="473289" y="1081626"/>
                  </a:lnTo>
                  <a:lnTo>
                    <a:pt x="384682" y="1030533"/>
                  </a:lnTo>
                  <a:lnTo>
                    <a:pt x="384682" y="944898"/>
                  </a:lnTo>
                  <a:cubicBezTo>
                    <a:pt x="378199" y="941300"/>
                    <a:pt x="372436" y="936982"/>
                    <a:pt x="365952" y="932664"/>
                  </a:cubicBezTo>
                  <a:cubicBezTo>
                    <a:pt x="343620" y="917552"/>
                    <a:pt x="320568" y="899562"/>
                    <a:pt x="296075" y="878692"/>
                  </a:cubicBezTo>
                  <a:lnTo>
                    <a:pt x="296075" y="321705"/>
                  </a:lnTo>
                  <a:cubicBezTo>
                    <a:pt x="314805" y="327462"/>
                    <a:pt x="335696" y="336098"/>
                    <a:pt x="358748" y="346892"/>
                  </a:cubicBezTo>
                  <a:cubicBezTo>
                    <a:pt x="367393" y="350490"/>
                    <a:pt x="376037" y="354808"/>
                    <a:pt x="384682" y="359126"/>
                  </a:cubicBezTo>
                  <a:lnTo>
                    <a:pt x="384682" y="273490"/>
                  </a:lnTo>
                  <a:lnTo>
                    <a:pt x="473289" y="324584"/>
                  </a:lnTo>
                  <a:lnTo>
                    <a:pt x="472568" y="412377"/>
                  </a:lnTo>
                  <a:cubicBezTo>
                    <a:pt x="479772" y="418134"/>
                    <a:pt x="486976" y="423172"/>
                    <a:pt x="493459" y="428929"/>
                  </a:cubicBezTo>
                  <a:cubicBezTo>
                    <a:pt x="515791" y="446919"/>
                    <a:pt x="535241" y="467069"/>
                    <a:pt x="551089" y="488658"/>
                  </a:cubicBezTo>
                  <a:cubicBezTo>
                    <a:pt x="566938" y="510246"/>
                    <a:pt x="579184" y="534713"/>
                    <a:pt x="587829" y="560620"/>
                  </a:cubicBezTo>
                  <a:cubicBezTo>
                    <a:pt x="597193" y="586526"/>
                    <a:pt x="601516" y="614591"/>
                    <a:pt x="601516" y="644815"/>
                  </a:cubicBezTo>
                  <a:cubicBezTo>
                    <a:pt x="601516" y="690871"/>
                    <a:pt x="585667" y="718217"/>
                    <a:pt x="553971" y="726133"/>
                  </a:cubicBezTo>
                  <a:cubicBezTo>
                    <a:pt x="580625" y="754918"/>
                    <a:pt x="598634" y="783703"/>
                    <a:pt x="607999" y="813207"/>
                  </a:cubicBezTo>
                  <a:cubicBezTo>
                    <a:pt x="617364" y="841992"/>
                    <a:pt x="622407" y="872216"/>
                    <a:pt x="622407" y="901720"/>
                  </a:cubicBezTo>
                  <a:cubicBezTo>
                    <a:pt x="622407" y="962169"/>
                    <a:pt x="606558" y="998150"/>
                    <a:pt x="574862" y="101038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6" name="Picture 2" descr="Clarkson Hyde Global accounting, auditors, tax specialists and business  advisers">
            <a:extLst>
              <a:ext uri="{FF2B5EF4-FFF2-40B4-BE49-F238E27FC236}">
                <a16:creationId xmlns:a16="http://schemas.microsoft.com/office/drawing/2014/main" id="{EDD76FAA-6631-42CE-8451-576358026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92" y="3813205"/>
            <a:ext cx="1082036" cy="99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page - Cicero - League of International Lawyers">
            <a:extLst>
              <a:ext uri="{FF2B5EF4-FFF2-40B4-BE49-F238E27FC236}">
                <a16:creationId xmlns:a16="http://schemas.microsoft.com/office/drawing/2014/main" id="{041F1C7F-E7C5-4869-A565-33F8741EF3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5"/>
          <a:stretch/>
        </p:blipFill>
        <p:spPr bwMode="auto">
          <a:xfrm>
            <a:off x="2230488" y="3843613"/>
            <a:ext cx="1082037" cy="96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AA363640-157D-4F5C-AAA5-AE47BFD26687}"/>
              </a:ext>
            </a:extLst>
          </p:cNvPr>
          <p:cNvSpPr txBox="1"/>
          <p:nvPr/>
        </p:nvSpPr>
        <p:spPr>
          <a:xfrm>
            <a:off x="3360133" y="3942567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Kristina L. </a:t>
            </a:r>
            <a:r>
              <a:rPr lang="en-US" dirty="0" err="1">
                <a:solidFill>
                  <a:schemeClr val="bg1">
                    <a:lumMod val="25000"/>
                    <a:lumOff val="75000"/>
                  </a:schemeClr>
                </a:solidFill>
              </a:rPr>
              <a:t>Aleknien</a:t>
            </a:r>
            <a:r>
              <a:rPr lang="lt-LT" dirty="0">
                <a:solidFill>
                  <a:schemeClr val="bg1">
                    <a:lumMod val="25000"/>
                    <a:lumOff val="75000"/>
                  </a:schemeClr>
                </a:solidFill>
              </a:rPr>
              <a:t>ė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lt-LT" dirty="0" err="1">
                <a:solidFill>
                  <a:schemeClr val="bg1">
                    <a:lumMod val="25000"/>
                    <a:lumOff val="75000"/>
                  </a:schemeClr>
                </a:solidFill>
              </a:rPr>
              <a:t>Clarkson</a:t>
            </a:r>
            <a:r>
              <a:rPr lang="lt-LT" dirty="0">
                <a:solidFill>
                  <a:schemeClr val="bg1">
                    <a:lumMod val="25000"/>
                    <a:lumOff val="75000"/>
                  </a:schemeClr>
                </a:solidFill>
              </a:rPr>
              <a:t> </a:t>
            </a:r>
            <a:r>
              <a:rPr lang="lt-LT" dirty="0" err="1">
                <a:solidFill>
                  <a:schemeClr val="bg1">
                    <a:lumMod val="25000"/>
                    <a:lumOff val="75000"/>
                  </a:schemeClr>
                </a:solidFill>
              </a:rPr>
              <a:t>Hyde</a:t>
            </a:r>
            <a:r>
              <a:rPr lang="lt-LT" dirty="0">
                <a:solidFill>
                  <a:schemeClr val="bg1">
                    <a:lumMod val="25000"/>
                    <a:lumOff val="75000"/>
                  </a:schemeClr>
                </a:solidFill>
              </a:rPr>
              <a:t> GLOBAL</a:t>
            </a:r>
            <a:r>
              <a:rPr 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 President </a:t>
            </a:r>
            <a:r>
              <a:rPr lang="lt-LT" dirty="0">
                <a:solidFill>
                  <a:schemeClr val="bg1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2020/2021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November 2021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>
                <a:solidFill>
                  <a:schemeClr val="bg1">
                    <a:lumMod val="25000"/>
                    <a:lumOff val="75000"/>
                  </a:schemeClr>
                </a:solidFill>
              </a:rPr>
              <a:t>Berlin/ Malta</a:t>
            </a:r>
          </a:p>
        </p:txBody>
      </p:sp>
    </p:spTree>
    <p:extLst>
      <p:ext uri="{BB962C8B-B14F-4D97-AF65-F5344CB8AC3E}">
        <p14:creationId xmlns:p14="http://schemas.microsoft.com/office/powerpoint/2010/main" val="335318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 NEED TO BE:</a:t>
            </a:r>
            <a:endParaRPr dirty="0"/>
          </a:p>
        </p:txBody>
      </p:sp>
      <p:sp>
        <p:nvSpPr>
          <p:cNvPr id="163" name="Google Shape;163;p16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Adaptable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dirty="0"/>
              <a:t>Alert to change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dirty="0"/>
              <a:t>But always mindful of our fundamental professional responsibilities despite changing circumstances.</a:t>
            </a:r>
            <a:endParaRPr dirty="0"/>
          </a:p>
        </p:txBody>
      </p:sp>
      <p:sp>
        <p:nvSpPr>
          <p:cNvPr id="164" name="Google Shape;164;p16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C0C1C295-AE29-2E4F-A5BC-9C660106B1F1}"/>
              </a:ext>
            </a:extLst>
          </p:cNvPr>
          <p:cNvGrpSpPr/>
          <p:nvPr/>
        </p:nvGrpSpPr>
        <p:grpSpPr>
          <a:xfrm>
            <a:off x="6114994" y="720387"/>
            <a:ext cx="2731502" cy="3852570"/>
            <a:chOff x="996049" y="1552369"/>
            <a:chExt cx="485510" cy="684774"/>
          </a:xfrm>
        </p:grpSpPr>
        <p:sp>
          <p:nvSpPr>
            <p:cNvPr id="58" name="Google Shape;902;p46">
              <a:extLst>
                <a:ext uri="{FF2B5EF4-FFF2-40B4-BE49-F238E27FC236}">
                  <a16:creationId xmlns:a16="http://schemas.microsoft.com/office/drawing/2014/main" id="{D96D4595-E404-834E-951C-2CD9F0E1C199}"/>
                </a:ext>
              </a:extLst>
            </p:cNvPr>
            <p:cNvSpPr/>
            <p:nvPr/>
          </p:nvSpPr>
          <p:spPr>
            <a:xfrm>
              <a:off x="1264384" y="1758365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903;p46">
              <a:extLst>
                <a:ext uri="{FF2B5EF4-FFF2-40B4-BE49-F238E27FC236}">
                  <a16:creationId xmlns:a16="http://schemas.microsoft.com/office/drawing/2014/main" id="{73A75B6A-CDD1-0143-B91F-E7DFEBB3DDAD}"/>
                </a:ext>
              </a:extLst>
            </p:cNvPr>
            <p:cNvSpPr/>
            <p:nvPr/>
          </p:nvSpPr>
          <p:spPr>
            <a:xfrm>
              <a:off x="1310707" y="1552369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6" y="1601370"/>
                    <a:pt x="0" y="1053660"/>
                    <a:pt x="0" y="576322"/>
                  </a:cubicBezTo>
                  <a:cubicBezTo>
                    <a:pt x="0" y="98983"/>
                    <a:pt x="276446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904;p46">
              <a:extLst>
                <a:ext uri="{FF2B5EF4-FFF2-40B4-BE49-F238E27FC236}">
                  <a16:creationId xmlns:a16="http://schemas.microsoft.com/office/drawing/2014/main" id="{0023181F-4473-D344-9C3F-45F6AC21349A}"/>
                </a:ext>
              </a:extLst>
            </p:cNvPr>
            <p:cNvSpPr/>
            <p:nvPr/>
          </p:nvSpPr>
          <p:spPr>
            <a:xfrm>
              <a:off x="1237881" y="1778226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905;p46">
              <a:extLst>
                <a:ext uri="{FF2B5EF4-FFF2-40B4-BE49-F238E27FC236}">
                  <a16:creationId xmlns:a16="http://schemas.microsoft.com/office/drawing/2014/main" id="{C0A8C2F2-4D79-9546-B6A4-9A14E6F72E70}"/>
                </a:ext>
              </a:extLst>
            </p:cNvPr>
            <p:cNvSpPr/>
            <p:nvPr/>
          </p:nvSpPr>
          <p:spPr>
            <a:xfrm>
              <a:off x="1284204" y="1572230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7" y="1601370"/>
                    <a:pt x="0" y="1053660"/>
                    <a:pt x="0" y="576322"/>
                  </a:cubicBezTo>
                  <a:cubicBezTo>
                    <a:pt x="0" y="98983"/>
                    <a:pt x="276447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906;p46">
              <a:extLst>
                <a:ext uri="{FF2B5EF4-FFF2-40B4-BE49-F238E27FC236}">
                  <a16:creationId xmlns:a16="http://schemas.microsoft.com/office/drawing/2014/main" id="{0BA1F377-6480-8E40-8B42-97DB73B11486}"/>
                </a:ext>
              </a:extLst>
            </p:cNvPr>
            <p:cNvSpPr/>
            <p:nvPr/>
          </p:nvSpPr>
          <p:spPr>
            <a:xfrm>
              <a:off x="996049" y="1744169"/>
              <a:ext cx="123803" cy="135766"/>
            </a:xfrm>
            <a:custGeom>
              <a:avLst/>
              <a:gdLst/>
              <a:ahLst/>
              <a:cxnLst/>
              <a:rect l="l" t="t" r="r" b="b"/>
              <a:pathLst>
                <a:path w="1238028" h="1357658" extrusionOk="0">
                  <a:moveTo>
                    <a:pt x="1237364" y="713683"/>
                  </a:moveTo>
                  <a:lnTo>
                    <a:pt x="0" y="0"/>
                  </a:lnTo>
                  <a:lnTo>
                    <a:pt x="0" y="643975"/>
                  </a:lnTo>
                  <a:lnTo>
                    <a:pt x="1238028" y="1357658"/>
                  </a:lnTo>
                  <a:lnTo>
                    <a:pt x="1237364" y="71368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907;p46">
              <a:extLst>
                <a:ext uri="{FF2B5EF4-FFF2-40B4-BE49-F238E27FC236}">
                  <a16:creationId xmlns:a16="http://schemas.microsoft.com/office/drawing/2014/main" id="{BB53C8C0-A03A-9944-BCEE-55A41BBBEA70}"/>
                </a:ext>
              </a:extLst>
            </p:cNvPr>
            <p:cNvSpPr/>
            <p:nvPr/>
          </p:nvSpPr>
          <p:spPr>
            <a:xfrm>
              <a:off x="1007048" y="1765748"/>
              <a:ext cx="14088" cy="20853"/>
            </a:xfrm>
            <a:custGeom>
              <a:avLst/>
              <a:gdLst/>
              <a:ahLst/>
              <a:cxnLst/>
              <a:rect l="l" t="t" r="r" b="b"/>
              <a:pathLst>
                <a:path w="140881" h="208525" extrusionOk="0">
                  <a:moveTo>
                    <a:pt x="140881" y="144760"/>
                  </a:moveTo>
                  <a:cubicBezTo>
                    <a:pt x="140881" y="197872"/>
                    <a:pt x="109648" y="222435"/>
                    <a:pt x="70441" y="200527"/>
                  </a:cubicBezTo>
                  <a:cubicBezTo>
                    <a:pt x="31898" y="177955"/>
                    <a:pt x="0" y="116877"/>
                    <a:pt x="0" y="63765"/>
                  </a:cubicBezTo>
                  <a:cubicBezTo>
                    <a:pt x="0" y="10654"/>
                    <a:pt x="31233" y="-13910"/>
                    <a:pt x="70441" y="7999"/>
                  </a:cubicBezTo>
                  <a:cubicBezTo>
                    <a:pt x="109648" y="30571"/>
                    <a:pt x="140881" y="91649"/>
                    <a:pt x="140881" y="1447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908;p46">
              <a:extLst>
                <a:ext uri="{FF2B5EF4-FFF2-40B4-BE49-F238E27FC236}">
                  <a16:creationId xmlns:a16="http://schemas.microsoft.com/office/drawing/2014/main" id="{A0E5A3BE-01DF-3042-B8F9-6B64A542C40D}"/>
                </a:ext>
              </a:extLst>
            </p:cNvPr>
            <p:cNvSpPr/>
            <p:nvPr/>
          </p:nvSpPr>
          <p:spPr>
            <a:xfrm>
              <a:off x="1027455" y="1778198"/>
              <a:ext cx="40470" cy="32331"/>
            </a:xfrm>
            <a:custGeom>
              <a:avLst/>
              <a:gdLst/>
              <a:ahLst/>
              <a:cxnLst/>
              <a:rect l="l" t="t" r="r" b="b"/>
              <a:pathLst>
                <a:path w="404701" h="323315" extrusionOk="0">
                  <a:moveTo>
                    <a:pt x="0" y="0"/>
                  </a:moveTo>
                  <a:lnTo>
                    <a:pt x="404702" y="233026"/>
                  </a:lnTo>
                  <a:lnTo>
                    <a:pt x="404702" y="323315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909;p46">
              <a:extLst>
                <a:ext uri="{FF2B5EF4-FFF2-40B4-BE49-F238E27FC236}">
                  <a16:creationId xmlns:a16="http://schemas.microsoft.com/office/drawing/2014/main" id="{D2C14941-3BE2-CF42-9A0E-E078BA89B5E0}"/>
                </a:ext>
              </a:extLst>
            </p:cNvPr>
            <p:cNvSpPr/>
            <p:nvPr/>
          </p:nvSpPr>
          <p:spPr>
            <a:xfrm>
              <a:off x="1027654" y="1796338"/>
              <a:ext cx="79279" cy="54771"/>
            </a:xfrm>
            <a:custGeom>
              <a:avLst/>
              <a:gdLst/>
              <a:ahLst/>
              <a:cxnLst/>
              <a:rect l="l" t="t" r="r" b="b"/>
              <a:pathLst>
                <a:path w="792790" h="547710" extrusionOk="0">
                  <a:moveTo>
                    <a:pt x="0" y="0"/>
                  </a:moveTo>
                  <a:lnTo>
                    <a:pt x="792790" y="457421"/>
                  </a:lnTo>
                  <a:lnTo>
                    <a:pt x="792790" y="547711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910;p46">
              <a:extLst>
                <a:ext uri="{FF2B5EF4-FFF2-40B4-BE49-F238E27FC236}">
                  <a16:creationId xmlns:a16="http://schemas.microsoft.com/office/drawing/2014/main" id="{0E7B0E6E-F5D7-194D-948F-669CD8E12603}"/>
                </a:ext>
              </a:extLst>
            </p:cNvPr>
            <p:cNvSpPr/>
            <p:nvPr/>
          </p:nvSpPr>
          <p:spPr>
            <a:xfrm>
              <a:off x="1314218" y="18800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2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5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911;p46">
              <a:extLst>
                <a:ext uri="{FF2B5EF4-FFF2-40B4-BE49-F238E27FC236}">
                  <a16:creationId xmlns:a16="http://schemas.microsoft.com/office/drawing/2014/main" id="{C1C8EFE2-03E3-3947-93E9-A0810DFE95FC}"/>
                </a:ext>
              </a:extLst>
            </p:cNvPr>
            <p:cNvSpPr/>
            <p:nvPr/>
          </p:nvSpPr>
          <p:spPr>
            <a:xfrm>
              <a:off x="1293480" y="1897961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912;p46">
              <a:extLst>
                <a:ext uri="{FF2B5EF4-FFF2-40B4-BE49-F238E27FC236}">
                  <a16:creationId xmlns:a16="http://schemas.microsoft.com/office/drawing/2014/main" id="{9CDE02A5-14CD-9142-A87A-A6F41DAC5C88}"/>
                </a:ext>
              </a:extLst>
            </p:cNvPr>
            <p:cNvSpPr/>
            <p:nvPr/>
          </p:nvSpPr>
          <p:spPr>
            <a:xfrm>
              <a:off x="1305472" y="2066980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913;p46">
              <a:extLst>
                <a:ext uri="{FF2B5EF4-FFF2-40B4-BE49-F238E27FC236}">
                  <a16:creationId xmlns:a16="http://schemas.microsoft.com/office/drawing/2014/main" id="{1B116BF7-0D52-1D4F-B6C5-054DB4B534F5}"/>
                </a:ext>
              </a:extLst>
            </p:cNvPr>
            <p:cNvSpPr/>
            <p:nvPr/>
          </p:nvSpPr>
          <p:spPr>
            <a:xfrm>
              <a:off x="1312496" y="20885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0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914;p46">
              <a:extLst>
                <a:ext uri="{FF2B5EF4-FFF2-40B4-BE49-F238E27FC236}">
                  <a16:creationId xmlns:a16="http://schemas.microsoft.com/office/drawing/2014/main" id="{0BB05E76-291D-4F4F-83C6-0584BE5F662D}"/>
                </a:ext>
              </a:extLst>
            </p:cNvPr>
            <p:cNvSpPr/>
            <p:nvPr/>
          </p:nvSpPr>
          <p:spPr>
            <a:xfrm>
              <a:off x="1327934" y="19871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8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915;p46">
              <a:extLst>
                <a:ext uri="{FF2B5EF4-FFF2-40B4-BE49-F238E27FC236}">
                  <a16:creationId xmlns:a16="http://schemas.microsoft.com/office/drawing/2014/main" id="{14405D4A-2400-A645-AA49-2DB82CBE869A}"/>
                </a:ext>
              </a:extLst>
            </p:cNvPr>
            <p:cNvSpPr/>
            <p:nvPr/>
          </p:nvSpPr>
          <p:spPr>
            <a:xfrm>
              <a:off x="1159838" y="16653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1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916;p46">
              <a:extLst>
                <a:ext uri="{FF2B5EF4-FFF2-40B4-BE49-F238E27FC236}">
                  <a16:creationId xmlns:a16="http://schemas.microsoft.com/office/drawing/2014/main" id="{A646349E-0F72-0D44-ACA9-BB35231428A4}"/>
                </a:ext>
              </a:extLst>
            </p:cNvPr>
            <p:cNvSpPr/>
            <p:nvPr/>
          </p:nvSpPr>
          <p:spPr>
            <a:xfrm>
              <a:off x="1139099" y="1683460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917;p46">
              <a:extLst>
                <a:ext uri="{FF2B5EF4-FFF2-40B4-BE49-F238E27FC236}">
                  <a16:creationId xmlns:a16="http://schemas.microsoft.com/office/drawing/2014/main" id="{782D3BCB-1DA4-AB40-AE6A-D4F98F235615}"/>
                </a:ext>
              </a:extLst>
            </p:cNvPr>
            <p:cNvSpPr/>
            <p:nvPr/>
          </p:nvSpPr>
          <p:spPr>
            <a:xfrm>
              <a:off x="1151092" y="1852214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918;p46">
              <a:extLst>
                <a:ext uri="{FF2B5EF4-FFF2-40B4-BE49-F238E27FC236}">
                  <a16:creationId xmlns:a16="http://schemas.microsoft.com/office/drawing/2014/main" id="{1AA4DBEA-B5D8-6F4C-B341-BA9BA7E6CECC}"/>
                </a:ext>
              </a:extLst>
            </p:cNvPr>
            <p:cNvSpPr/>
            <p:nvPr/>
          </p:nvSpPr>
          <p:spPr>
            <a:xfrm>
              <a:off x="1157983" y="18738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665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919;p46">
              <a:extLst>
                <a:ext uri="{FF2B5EF4-FFF2-40B4-BE49-F238E27FC236}">
                  <a16:creationId xmlns:a16="http://schemas.microsoft.com/office/drawing/2014/main" id="{3D33FA69-B8D2-DA41-915B-6CABB069966B}"/>
                </a:ext>
              </a:extLst>
            </p:cNvPr>
            <p:cNvSpPr/>
            <p:nvPr/>
          </p:nvSpPr>
          <p:spPr>
            <a:xfrm>
              <a:off x="1173553" y="17724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7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920;p46">
              <a:extLst>
                <a:ext uri="{FF2B5EF4-FFF2-40B4-BE49-F238E27FC236}">
                  <a16:creationId xmlns:a16="http://schemas.microsoft.com/office/drawing/2014/main" id="{968741F6-42A3-A843-8C4E-10051F18F6D4}"/>
                </a:ext>
              </a:extLst>
            </p:cNvPr>
            <p:cNvSpPr/>
            <p:nvPr/>
          </p:nvSpPr>
          <p:spPr>
            <a:xfrm>
              <a:off x="1031629" y="1864859"/>
              <a:ext cx="197832" cy="232760"/>
            </a:xfrm>
            <a:custGeom>
              <a:avLst/>
              <a:gdLst/>
              <a:ahLst/>
              <a:cxnLst/>
              <a:rect l="l" t="t" r="r" b="b"/>
              <a:pathLst>
                <a:path w="1978320" h="2327603" extrusionOk="0">
                  <a:moveTo>
                    <a:pt x="1977656" y="1140566"/>
                  </a:moveTo>
                  <a:lnTo>
                    <a:pt x="0" y="0"/>
                  </a:lnTo>
                  <a:lnTo>
                    <a:pt x="665" y="1029696"/>
                  </a:lnTo>
                  <a:lnTo>
                    <a:pt x="1803548" y="2069350"/>
                  </a:lnTo>
                  <a:lnTo>
                    <a:pt x="1978320" y="2327604"/>
                  </a:lnTo>
                  <a:lnTo>
                    <a:pt x="1977656" y="11405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921;p46">
              <a:extLst>
                <a:ext uri="{FF2B5EF4-FFF2-40B4-BE49-F238E27FC236}">
                  <a16:creationId xmlns:a16="http://schemas.microsoft.com/office/drawing/2014/main" id="{7CBEFED6-8F2A-3D48-8D0A-9A077795947D}"/>
                </a:ext>
              </a:extLst>
            </p:cNvPr>
            <p:cNvSpPr/>
            <p:nvPr/>
          </p:nvSpPr>
          <p:spPr>
            <a:xfrm>
              <a:off x="1010626" y="1877041"/>
              <a:ext cx="74627" cy="70970"/>
            </a:xfrm>
            <a:custGeom>
              <a:avLst/>
              <a:gdLst/>
              <a:ahLst/>
              <a:cxnLst/>
              <a:rect l="l" t="t" r="r" b="b"/>
              <a:pathLst>
                <a:path w="746272" h="709700" extrusionOk="0">
                  <a:moveTo>
                    <a:pt x="0" y="279498"/>
                  </a:moveTo>
                  <a:lnTo>
                    <a:pt x="0" y="0"/>
                  </a:lnTo>
                  <a:lnTo>
                    <a:pt x="746273" y="430202"/>
                  </a:lnTo>
                  <a:lnTo>
                    <a:pt x="746273" y="709700"/>
                  </a:lnTo>
                  <a:lnTo>
                    <a:pt x="0" y="27949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922;p46">
              <a:extLst>
                <a:ext uri="{FF2B5EF4-FFF2-40B4-BE49-F238E27FC236}">
                  <a16:creationId xmlns:a16="http://schemas.microsoft.com/office/drawing/2014/main" id="{422DF5F4-B23B-2F4B-8A93-9D4F01B57E34}"/>
                </a:ext>
              </a:extLst>
            </p:cNvPr>
            <p:cNvSpPr/>
            <p:nvPr/>
          </p:nvSpPr>
          <p:spPr>
            <a:xfrm>
              <a:off x="1134925" y="1949468"/>
              <a:ext cx="43328" cy="33991"/>
            </a:xfrm>
            <a:custGeom>
              <a:avLst/>
              <a:gdLst/>
              <a:ahLst/>
              <a:cxnLst/>
              <a:rect l="l" t="t" r="r" b="b"/>
              <a:pathLst>
                <a:path w="433276" h="339912" extrusionOk="0">
                  <a:moveTo>
                    <a:pt x="433277" y="249623"/>
                  </a:moveTo>
                  <a:lnTo>
                    <a:pt x="0" y="0"/>
                  </a:lnTo>
                  <a:lnTo>
                    <a:pt x="0" y="90290"/>
                  </a:lnTo>
                  <a:lnTo>
                    <a:pt x="433277" y="339913"/>
                  </a:lnTo>
                  <a:lnTo>
                    <a:pt x="433277" y="249623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923;p46">
              <a:extLst>
                <a:ext uri="{FF2B5EF4-FFF2-40B4-BE49-F238E27FC236}">
                  <a16:creationId xmlns:a16="http://schemas.microsoft.com/office/drawing/2014/main" id="{E5BA8E00-389C-A048-BB2F-A953F3F82CD5}"/>
                </a:ext>
              </a:extLst>
            </p:cNvPr>
            <p:cNvSpPr/>
            <p:nvPr/>
          </p:nvSpPr>
          <p:spPr>
            <a:xfrm>
              <a:off x="1094839" y="1944436"/>
              <a:ext cx="83532" cy="57161"/>
            </a:xfrm>
            <a:custGeom>
              <a:avLst/>
              <a:gdLst/>
              <a:ahLst/>
              <a:cxnLst/>
              <a:rect l="l" t="t" r="r" b="b"/>
              <a:pathLst>
                <a:path w="835320" h="571610" extrusionOk="0">
                  <a:moveTo>
                    <a:pt x="835320" y="48132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835320" y="571611"/>
                  </a:lnTo>
                  <a:lnTo>
                    <a:pt x="835320" y="48132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924;p46">
              <a:extLst>
                <a:ext uri="{FF2B5EF4-FFF2-40B4-BE49-F238E27FC236}">
                  <a16:creationId xmlns:a16="http://schemas.microsoft.com/office/drawing/2014/main" id="{CC4BB8FD-282A-9641-8DAA-928035774DB6}"/>
                </a:ext>
              </a:extLst>
            </p:cNvPr>
            <p:cNvSpPr/>
            <p:nvPr/>
          </p:nvSpPr>
          <p:spPr>
            <a:xfrm>
              <a:off x="1077281" y="1952249"/>
              <a:ext cx="101209" cy="67385"/>
            </a:xfrm>
            <a:custGeom>
              <a:avLst/>
              <a:gdLst/>
              <a:ahLst/>
              <a:cxnLst/>
              <a:rect l="l" t="t" r="r" b="b"/>
              <a:pathLst>
                <a:path w="1012086" h="673849" extrusionOk="0">
                  <a:moveTo>
                    <a:pt x="1011422" y="58356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1012087" y="673850"/>
                  </a:lnTo>
                  <a:lnTo>
                    <a:pt x="1011422" y="58356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925;p46">
              <a:extLst>
                <a:ext uri="{FF2B5EF4-FFF2-40B4-BE49-F238E27FC236}">
                  <a16:creationId xmlns:a16="http://schemas.microsoft.com/office/drawing/2014/main" id="{40291C7B-95A9-0145-8DD5-6A3FD330B7A4}"/>
                </a:ext>
              </a:extLst>
            </p:cNvPr>
            <p:cNvSpPr/>
            <p:nvPr/>
          </p:nvSpPr>
          <p:spPr>
            <a:xfrm>
              <a:off x="1188792" y="1979734"/>
              <a:ext cx="22462" cy="33373"/>
            </a:xfrm>
            <a:custGeom>
              <a:avLst/>
              <a:gdLst/>
              <a:ahLst/>
              <a:cxnLst/>
              <a:rect l="l" t="t" r="r" b="b"/>
              <a:pathLst>
                <a:path w="224619" h="333730" extrusionOk="0">
                  <a:moveTo>
                    <a:pt x="6" y="102136"/>
                  </a:moveTo>
                  <a:cubicBezTo>
                    <a:pt x="6" y="187114"/>
                    <a:pt x="50511" y="284706"/>
                    <a:pt x="112313" y="320556"/>
                  </a:cubicBezTo>
                  <a:cubicBezTo>
                    <a:pt x="174115" y="356406"/>
                    <a:pt x="224619" y="316573"/>
                    <a:pt x="224619" y="231595"/>
                  </a:cubicBezTo>
                  <a:cubicBezTo>
                    <a:pt x="224619" y="146616"/>
                    <a:pt x="174115" y="49025"/>
                    <a:pt x="112313" y="13174"/>
                  </a:cubicBezTo>
                  <a:cubicBezTo>
                    <a:pt x="49847" y="-22676"/>
                    <a:pt x="-658" y="17157"/>
                    <a:pt x="6" y="1021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926;p46">
              <a:extLst>
                <a:ext uri="{FF2B5EF4-FFF2-40B4-BE49-F238E27FC236}">
                  <a16:creationId xmlns:a16="http://schemas.microsoft.com/office/drawing/2014/main" id="{672F09F6-96ED-CD46-A005-E605D5FB885D}"/>
                </a:ext>
              </a:extLst>
            </p:cNvPr>
            <p:cNvSpPr/>
            <p:nvPr/>
          </p:nvSpPr>
          <p:spPr>
            <a:xfrm>
              <a:off x="1046537" y="1669527"/>
              <a:ext cx="55555" cy="75611"/>
            </a:xfrm>
            <a:custGeom>
              <a:avLst/>
              <a:gdLst/>
              <a:ahLst/>
              <a:cxnLst/>
              <a:rect l="l" t="t" r="r" b="b"/>
              <a:pathLst>
                <a:path w="555551" h="756106" extrusionOk="0">
                  <a:moveTo>
                    <a:pt x="277776" y="9593"/>
                  </a:moveTo>
                  <a:cubicBezTo>
                    <a:pt x="317648" y="32166"/>
                    <a:pt x="349545" y="87932"/>
                    <a:pt x="349545" y="133741"/>
                  </a:cubicBezTo>
                  <a:lnTo>
                    <a:pt x="349545" y="336228"/>
                  </a:lnTo>
                  <a:lnTo>
                    <a:pt x="483781" y="413239"/>
                  </a:lnTo>
                  <a:cubicBezTo>
                    <a:pt x="523653" y="435812"/>
                    <a:pt x="555551" y="491579"/>
                    <a:pt x="555551" y="537387"/>
                  </a:cubicBezTo>
                  <a:cubicBezTo>
                    <a:pt x="555551" y="583196"/>
                    <a:pt x="523653" y="601785"/>
                    <a:pt x="483781" y="579212"/>
                  </a:cubicBezTo>
                  <a:lnTo>
                    <a:pt x="349545" y="502201"/>
                  </a:lnTo>
                  <a:lnTo>
                    <a:pt x="349545" y="704688"/>
                  </a:lnTo>
                  <a:cubicBezTo>
                    <a:pt x="349545" y="750496"/>
                    <a:pt x="317648" y="769085"/>
                    <a:pt x="277776" y="746513"/>
                  </a:cubicBezTo>
                  <a:cubicBezTo>
                    <a:pt x="237903" y="723941"/>
                    <a:pt x="206006" y="668174"/>
                    <a:pt x="206006" y="622365"/>
                  </a:cubicBezTo>
                  <a:lnTo>
                    <a:pt x="206006" y="419878"/>
                  </a:lnTo>
                  <a:lnTo>
                    <a:pt x="71770" y="342867"/>
                  </a:lnTo>
                  <a:cubicBezTo>
                    <a:pt x="31898" y="320295"/>
                    <a:pt x="0" y="264528"/>
                    <a:pt x="0" y="218719"/>
                  </a:cubicBezTo>
                  <a:cubicBezTo>
                    <a:pt x="0" y="172911"/>
                    <a:pt x="31898" y="154322"/>
                    <a:pt x="71770" y="176894"/>
                  </a:cubicBezTo>
                  <a:lnTo>
                    <a:pt x="206006" y="253905"/>
                  </a:lnTo>
                  <a:lnTo>
                    <a:pt x="206006" y="51418"/>
                  </a:lnTo>
                  <a:cubicBezTo>
                    <a:pt x="206006" y="5610"/>
                    <a:pt x="237903" y="-12979"/>
                    <a:pt x="277776" y="95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COMMITTEE GOAL:</a:t>
            </a:r>
            <a:endParaRPr dirty="0"/>
          </a:p>
        </p:txBody>
      </p:sp>
      <p:sp>
        <p:nvSpPr>
          <p:cNvPr id="163" name="Google Shape;163;p16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To have brainstorming sessions on future profession trends with different points of view from the profession and countries perspectives.</a:t>
            </a:r>
            <a:endParaRPr dirty="0"/>
          </a:p>
        </p:txBody>
      </p:sp>
      <p:sp>
        <p:nvSpPr>
          <p:cNvPr id="164" name="Google Shape;164;p16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C0C1C295-AE29-2E4F-A5BC-9C660106B1F1}"/>
              </a:ext>
            </a:extLst>
          </p:cNvPr>
          <p:cNvGrpSpPr/>
          <p:nvPr/>
        </p:nvGrpSpPr>
        <p:grpSpPr>
          <a:xfrm>
            <a:off x="6114994" y="720387"/>
            <a:ext cx="2731502" cy="3852570"/>
            <a:chOff x="996049" y="1552369"/>
            <a:chExt cx="485510" cy="684774"/>
          </a:xfrm>
        </p:grpSpPr>
        <p:sp>
          <p:nvSpPr>
            <p:cNvPr id="58" name="Google Shape;902;p46">
              <a:extLst>
                <a:ext uri="{FF2B5EF4-FFF2-40B4-BE49-F238E27FC236}">
                  <a16:creationId xmlns:a16="http://schemas.microsoft.com/office/drawing/2014/main" id="{D96D4595-E404-834E-951C-2CD9F0E1C199}"/>
                </a:ext>
              </a:extLst>
            </p:cNvPr>
            <p:cNvSpPr/>
            <p:nvPr/>
          </p:nvSpPr>
          <p:spPr>
            <a:xfrm>
              <a:off x="1264384" y="1758365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903;p46">
              <a:extLst>
                <a:ext uri="{FF2B5EF4-FFF2-40B4-BE49-F238E27FC236}">
                  <a16:creationId xmlns:a16="http://schemas.microsoft.com/office/drawing/2014/main" id="{73A75B6A-CDD1-0143-B91F-E7DFEBB3DDAD}"/>
                </a:ext>
              </a:extLst>
            </p:cNvPr>
            <p:cNvSpPr/>
            <p:nvPr/>
          </p:nvSpPr>
          <p:spPr>
            <a:xfrm>
              <a:off x="1310707" y="1552369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6" y="1601370"/>
                    <a:pt x="0" y="1053660"/>
                    <a:pt x="0" y="576322"/>
                  </a:cubicBezTo>
                  <a:cubicBezTo>
                    <a:pt x="0" y="98983"/>
                    <a:pt x="276446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904;p46">
              <a:extLst>
                <a:ext uri="{FF2B5EF4-FFF2-40B4-BE49-F238E27FC236}">
                  <a16:creationId xmlns:a16="http://schemas.microsoft.com/office/drawing/2014/main" id="{0023181F-4473-D344-9C3F-45F6AC21349A}"/>
                </a:ext>
              </a:extLst>
            </p:cNvPr>
            <p:cNvSpPr/>
            <p:nvPr/>
          </p:nvSpPr>
          <p:spPr>
            <a:xfrm>
              <a:off x="1237881" y="1778226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905;p46">
              <a:extLst>
                <a:ext uri="{FF2B5EF4-FFF2-40B4-BE49-F238E27FC236}">
                  <a16:creationId xmlns:a16="http://schemas.microsoft.com/office/drawing/2014/main" id="{C0A8C2F2-4D79-9546-B6A4-9A14E6F72E70}"/>
                </a:ext>
              </a:extLst>
            </p:cNvPr>
            <p:cNvSpPr/>
            <p:nvPr/>
          </p:nvSpPr>
          <p:spPr>
            <a:xfrm>
              <a:off x="1284204" y="1572230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7" y="1601370"/>
                    <a:pt x="0" y="1053660"/>
                    <a:pt x="0" y="576322"/>
                  </a:cubicBezTo>
                  <a:cubicBezTo>
                    <a:pt x="0" y="98983"/>
                    <a:pt x="276447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906;p46">
              <a:extLst>
                <a:ext uri="{FF2B5EF4-FFF2-40B4-BE49-F238E27FC236}">
                  <a16:creationId xmlns:a16="http://schemas.microsoft.com/office/drawing/2014/main" id="{0BA1F377-6480-8E40-8B42-97DB73B11486}"/>
                </a:ext>
              </a:extLst>
            </p:cNvPr>
            <p:cNvSpPr/>
            <p:nvPr/>
          </p:nvSpPr>
          <p:spPr>
            <a:xfrm>
              <a:off x="996049" y="1744169"/>
              <a:ext cx="123803" cy="135766"/>
            </a:xfrm>
            <a:custGeom>
              <a:avLst/>
              <a:gdLst/>
              <a:ahLst/>
              <a:cxnLst/>
              <a:rect l="l" t="t" r="r" b="b"/>
              <a:pathLst>
                <a:path w="1238028" h="1357658" extrusionOk="0">
                  <a:moveTo>
                    <a:pt x="1237364" y="713683"/>
                  </a:moveTo>
                  <a:lnTo>
                    <a:pt x="0" y="0"/>
                  </a:lnTo>
                  <a:lnTo>
                    <a:pt x="0" y="643975"/>
                  </a:lnTo>
                  <a:lnTo>
                    <a:pt x="1238028" y="1357658"/>
                  </a:lnTo>
                  <a:lnTo>
                    <a:pt x="1237364" y="71368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907;p46">
              <a:extLst>
                <a:ext uri="{FF2B5EF4-FFF2-40B4-BE49-F238E27FC236}">
                  <a16:creationId xmlns:a16="http://schemas.microsoft.com/office/drawing/2014/main" id="{BB53C8C0-A03A-9944-BCEE-55A41BBBEA70}"/>
                </a:ext>
              </a:extLst>
            </p:cNvPr>
            <p:cNvSpPr/>
            <p:nvPr/>
          </p:nvSpPr>
          <p:spPr>
            <a:xfrm>
              <a:off x="1007048" y="1765748"/>
              <a:ext cx="14088" cy="20853"/>
            </a:xfrm>
            <a:custGeom>
              <a:avLst/>
              <a:gdLst/>
              <a:ahLst/>
              <a:cxnLst/>
              <a:rect l="l" t="t" r="r" b="b"/>
              <a:pathLst>
                <a:path w="140881" h="208525" extrusionOk="0">
                  <a:moveTo>
                    <a:pt x="140881" y="144760"/>
                  </a:moveTo>
                  <a:cubicBezTo>
                    <a:pt x="140881" y="197872"/>
                    <a:pt x="109648" y="222435"/>
                    <a:pt x="70441" y="200527"/>
                  </a:cubicBezTo>
                  <a:cubicBezTo>
                    <a:pt x="31898" y="177955"/>
                    <a:pt x="0" y="116877"/>
                    <a:pt x="0" y="63765"/>
                  </a:cubicBezTo>
                  <a:cubicBezTo>
                    <a:pt x="0" y="10654"/>
                    <a:pt x="31233" y="-13910"/>
                    <a:pt x="70441" y="7999"/>
                  </a:cubicBezTo>
                  <a:cubicBezTo>
                    <a:pt x="109648" y="30571"/>
                    <a:pt x="140881" y="91649"/>
                    <a:pt x="140881" y="1447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908;p46">
              <a:extLst>
                <a:ext uri="{FF2B5EF4-FFF2-40B4-BE49-F238E27FC236}">
                  <a16:creationId xmlns:a16="http://schemas.microsoft.com/office/drawing/2014/main" id="{A0E5A3BE-01DF-3042-B8F9-6B64A542C40D}"/>
                </a:ext>
              </a:extLst>
            </p:cNvPr>
            <p:cNvSpPr/>
            <p:nvPr/>
          </p:nvSpPr>
          <p:spPr>
            <a:xfrm>
              <a:off x="1027455" y="1778198"/>
              <a:ext cx="40470" cy="32331"/>
            </a:xfrm>
            <a:custGeom>
              <a:avLst/>
              <a:gdLst/>
              <a:ahLst/>
              <a:cxnLst/>
              <a:rect l="l" t="t" r="r" b="b"/>
              <a:pathLst>
                <a:path w="404701" h="323315" extrusionOk="0">
                  <a:moveTo>
                    <a:pt x="0" y="0"/>
                  </a:moveTo>
                  <a:lnTo>
                    <a:pt x="404702" y="233026"/>
                  </a:lnTo>
                  <a:lnTo>
                    <a:pt x="404702" y="323315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909;p46">
              <a:extLst>
                <a:ext uri="{FF2B5EF4-FFF2-40B4-BE49-F238E27FC236}">
                  <a16:creationId xmlns:a16="http://schemas.microsoft.com/office/drawing/2014/main" id="{D2C14941-3BE2-CF42-9A0E-E078BA89B5E0}"/>
                </a:ext>
              </a:extLst>
            </p:cNvPr>
            <p:cNvSpPr/>
            <p:nvPr/>
          </p:nvSpPr>
          <p:spPr>
            <a:xfrm>
              <a:off x="1027654" y="1796338"/>
              <a:ext cx="79279" cy="54771"/>
            </a:xfrm>
            <a:custGeom>
              <a:avLst/>
              <a:gdLst/>
              <a:ahLst/>
              <a:cxnLst/>
              <a:rect l="l" t="t" r="r" b="b"/>
              <a:pathLst>
                <a:path w="792790" h="547710" extrusionOk="0">
                  <a:moveTo>
                    <a:pt x="0" y="0"/>
                  </a:moveTo>
                  <a:lnTo>
                    <a:pt x="792790" y="457421"/>
                  </a:lnTo>
                  <a:lnTo>
                    <a:pt x="792790" y="547711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910;p46">
              <a:extLst>
                <a:ext uri="{FF2B5EF4-FFF2-40B4-BE49-F238E27FC236}">
                  <a16:creationId xmlns:a16="http://schemas.microsoft.com/office/drawing/2014/main" id="{0E7B0E6E-F5D7-194D-948F-669CD8E12603}"/>
                </a:ext>
              </a:extLst>
            </p:cNvPr>
            <p:cNvSpPr/>
            <p:nvPr/>
          </p:nvSpPr>
          <p:spPr>
            <a:xfrm>
              <a:off x="1314218" y="18800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2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5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911;p46">
              <a:extLst>
                <a:ext uri="{FF2B5EF4-FFF2-40B4-BE49-F238E27FC236}">
                  <a16:creationId xmlns:a16="http://schemas.microsoft.com/office/drawing/2014/main" id="{C1C8EFE2-03E3-3947-93E9-A0810DFE95FC}"/>
                </a:ext>
              </a:extLst>
            </p:cNvPr>
            <p:cNvSpPr/>
            <p:nvPr/>
          </p:nvSpPr>
          <p:spPr>
            <a:xfrm>
              <a:off x="1293480" y="1897961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912;p46">
              <a:extLst>
                <a:ext uri="{FF2B5EF4-FFF2-40B4-BE49-F238E27FC236}">
                  <a16:creationId xmlns:a16="http://schemas.microsoft.com/office/drawing/2014/main" id="{9CDE02A5-14CD-9142-A87A-A6F41DAC5C88}"/>
                </a:ext>
              </a:extLst>
            </p:cNvPr>
            <p:cNvSpPr/>
            <p:nvPr/>
          </p:nvSpPr>
          <p:spPr>
            <a:xfrm>
              <a:off x="1305472" y="2066980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913;p46">
              <a:extLst>
                <a:ext uri="{FF2B5EF4-FFF2-40B4-BE49-F238E27FC236}">
                  <a16:creationId xmlns:a16="http://schemas.microsoft.com/office/drawing/2014/main" id="{1B116BF7-0D52-1D4F-B6C5-054DB4B534F5}"/>
                </a:ext>
              </a:extLst>
            </p:cNvPr>
            <p:cNvSpPr/>
            <p:nvPr/>
          </p:nvSpPr>
          <p:spPr>
            <a:xfrm>
              <a:off x="1312496" y="20885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0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914;p46">
              <a:extLst>
                <a:ext uri="{FF2B5EF4-FFF2-40B4-BE49-F238E27FC236}">
                  <a16:creationId xmlns:a16="http://schemas.microsoft.com/office/drawing/2014/main" id="{0BB05E76-291D-4F4F-83C6-0584BE5F662D}"/>
                </a:ext>
              </a:extLst>
            </p:cNvPr>
            <p:cNvSpPr/>
            <p:nvPr/>
          </p:nvSpPr>
          <p:spPr>
            <a:xfrm>
              <a:off x="1327934" y="19871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8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915;p46">
              <a:extLst>
                <a:ext uri="{FF2B5EF4-FFF2-40B4-BE49-F238E27FC236}">
                  <a16:creationId xmlns:a16="http://schemas.microsoft.com/office/drawing/2014/main" id="{14405D4A-2400-A645-AA49-2DB82CBE869A}"/>
                </a:ext>
              </a:extLst>
            </p:cNvPr>
            <p:cNvSpPr/>
            <p:nvPr/>
          </p:nvSpPr>
          <p:spPr>
            <a:xfrm>
              <a:off x="1159838" y="16653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1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916;p46">
              <a:extLst>
                <a:ext uri="{FF2B5EF4-FFF2-40B4-BE49-F238E27FC236}">
                  <a16:creationId xmlns:a16="http://schemas.microsoft.com/office/drawing/2014/main" id="{A646349E-0F72-0D44-ACA9-BB35231428A4}"/>
                </a:ext>
              </a:extLst>
            </p:cNvPr>
            <p:cNvSpPr/>
            <p:nvPr/>
          </p:nvSpPr>
          <p:spPr>
            <a:xfrm>
              <a:off x="1139099" y="1683460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917;p46">
              <a:extLst>
                <a:ext uri="{FF2B5EF4-FFF2-40B4-BE49-F238E27FC236}">
                  <a16:creationId xmlns:a16="http://schemas.microsoft.com/office/drawing/2014/main" id="{782D3BCB-1DA4-AB40-AE6A-D4F98F235615}"/>
                </a:ext>
              </a:extLst>
            </p:cNvPr>
            <p:cNvSpPr/>
            <p:nvPr/>
          </p:nvSpPr>
          <p:spPr>
            <a:xfrm>
              <a:off x="1151092" y="1852214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918;p46">
              <a:extLst>
                <a:ext uri="{FF2B5EF4-FFF2-40B4-BE49-F238E27FC236}">
                  <a16:creationId xmlns:a16="http://schemas.microsoft.com/office/drawing/2014/main" id="{1AA4DBEA-B5D8-6F4C-B341-BA9BA7E6CECC}"/>
                </a:ext>
              </a:extLst>
            </p:cNvPr>
            <p:cNvSpPr/>
            <p:nvPr/>
          </p:nvSpPr>
          <p:spPr>
            <a:xfrm>
              <a:off x="1157983" y="18738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665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919;p46">
              <a:extLst>
                <a:ext uri="{FF2B5EF4-FFF2-40B4-BE49-F238E27FC236}">
                  <a16:creationId xmlns:a16="http://schemas.microsoft.com/office/drawing/2014/main" id="{3D33FA69-B8D2-DA41-915B-6CABB069966B}"/>
                </a:ext>
              </a:extLst>
            </p:cNvPr>
            <p:cNvSpPr/>
            <p:nvPr/>
          </p:nvSpPr>
          <p:spPr>
            <a:xfrm>
              <a:off x="1173553" y="17724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7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920;p46">
              <a:extLst>
                <a:ext uri="{FF2B5EF4-FFF2-40B4-BE49-F238E27FC236}">
                  <a16:creationId xmlns:a16="http://schemas.microsoft.com/office/drawing/2014/main" id="{968741F6-42A3-A843-8C4E-10051F18F6D4}"/>
                </a:ext>
              </a:extLst>
            </p:cNvPr>
            <p:cNvSpPr/>
            <p:nvPr/>
          </p:nvSpPr>
          <p:spPr>
            <a:xfrm>
              <a:off x="1031629" y="1864859"/>
              <a:ext cx="197832" cy="232760"/>
            </a:xfrm>
            <a:custGeom>
              <a:avLst/>
              <a:gdLst/>
              <a:ahLst/>
              <a:cxnLst/>
              <a:rect l="l" t="t" r="r" b="b"/>
              <a:pathLst>
                <a:path w="1978320" h="2327603" extrusionOk="0">
                  <a:moveTo>
                    <a:pt x="1977656" y="1140566"/>
                  </a:moveTo>
                  <a:lnTo>
                    <a:pt x="0" y="0"/>
                  </a:lnTo>
                  <a:lnTo>
                    <a:pt x="665" y="1029696"/>
                  </a:lnTo>
                  <a:lnTo>
                    <a:pt x="1803548" y="2069350"/>
                  </a:lnTo>
                  <a:lnTo>
                    <a:pt x="1978320" y="2327604"/>
                  </a:lnTo>
                  <a:lnTo>
                    <a:pt x="1977656" y="11405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921;p46">
              <a:extLst>
                <a:ext uri="{FF2B5EF4-FFF2-40B4-BE49-F238E27FC236}">
                  <a16:creationId xmlns:a16="http://schemas.microsoft.com/office/drawing/2014/main" id="{7CBEFED6-8F2A-3D48-8D0A-9A077795947D}"/>
                </a:ext>
              </a:extLst>
            </p:cNvPr>
            <p:cNvSpPr/>
            <p:nvPr/>
          </p:nvSpPr>
          <p:spPr>
            <a:xfrm>
              <a:off x="1010626" y="1877041"/>
              <a:ext cx="74627" cy="70970"/>
            </a:xfrm>
            <a:custGeom>
              <a:avLst/>
              <a:gdLst/>
              <a:ahLst/>
              <a:cxnLst/>
              <a:rect l="l" t="t" r="r" b="b"/>
              <a:pathLst>
                <a:path w="746272" h="709700" extrusionOk="0">
                  <a:moveTo>
                    <a:pt x="0" y="279498"/>
                  </a:moveTo>
                  <a:lnTo>
                    <a:pt x="0" y="0"/>
                  </a:lnTo>
                  <a:lnTo>
                    <a:pt x="746273" y="430202"/>
                  </a:lnTo>
                  <a:lnTo>
                    <a:pt x="746273" y="709700"/>
                  </a:lnTo>
                  <a:lnTo>
                    <a:pt x="0" y="27949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922;p46">
              <a:extLst>
                <a:ext uri="{FF2B5EF4-FFF2-40B4-BE49-F238E27FC236}">
                  <a16:creationId xmlns:a16="http://schemas.microsoft.com/office/drawing/2014/main" id="{422DF5F4-B23B-2F4B-8A93-9D4F01B57E34}"/>
                </a:ext>
              </a:extLst>
            </p:cNvPr>
            <p:cNvSpPr/>
            <p:nvPr/>
          </p:nvSpPr>
          <p:spPr>
            <a:xfrm>
              <a:off x="1134925" y="1949468"/>
              <a:ext cx="43328" cy="33991"/>
            </a:xfrm>
            <a:custGeom>
              <a:avLst/>
              <a:gdLst/>
              <a:ahLst/>
              <a:cxnLst/>
              <a:rect l="l" t="t" r="r" b="b"/>
              <a:pathLst>
                <a:path w="433276" h="339912" extrusionOk="0">
                  <a:moveTo>
                    <a:pt x="433277" y="249623"/>
                  </a:moveTo>
                  <a:lnTo>
                    <a:pt x="0" y="0"/>
                  </a:lnTo>
                  <a:lnTo>
                    <a:pt x="0" y="90290"/>
                  </a:lnTo>
                  <a:lnTo>
                    <a:pt x="433277" y="339913"/>
                  </a:lnTo>
                  <a:lnTo>
                    <a:pt x="433277" y="249623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923;p46">
              <a:extLst>
                <a:ext uri="{FF2B5EF4-FFF2-40B4-BE49-F238E27FC236}">
                  <a16:creationId xmlns:a16="http://schemas.microsoft.com/office/drawing/2014/main" id="{E5BA8E00-389C-A048-BB2F-A953F3F82CD5}"/>
                </a:ext>
              </a:extLst>
            </p:cNvPr>
            <p:cNvSpPr/>
            <p:nvPr/>
          </p:nvSpPr>
          <p:spPr>
            <a:xfrm>
              <a:off x="1094839" y="1944436"/>
              <a:ext cx="83532" cy="57161"/>
            </a:xfrm>
            <a:custGeom>
              <a:avLst/>
              <a:gdLst/>
              <a:ahLst/>
              <a:cxnLst/>
              <a:rect l="l" t="t" r="r" b="b"/>
              <a:pathLst>
                <a:path w="835320" h="571610" extrusionOk="0">
                  <a:moveTo>
                    <a:pt x="835320" y="48132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835320" y="571611"/>
                  </a:lnTo>
                  <a:lnTo>
                    <a:pt x="835320" y="48132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924;p46">
              <a:extLst>
                <a:ext uri="{FF2B5EF4-FFF2-40B4-BE49-F238E27FC236}">
                  <a16:creationId xmlns:a16="http://schemas.microsoft.com/office/drawing/2014/main" id="{CC4BB8FD-282A-9641-8DAA-928035774DB6}"/>
                </a:ext>
              </a:extLst>
            </p:cNvPr>
            <p:cNvSpPr/>
            <p:nvPr/>
          </p:nvSpPr>
          <p:spPr>
            <a:xfrm>
              <a:off x="1077281" y="1952249"/>
              <a:ext cx="101209" cy="67385"/>
            </a:xfrm>
            <a:custGeom>
              <a:avLst/>
              <a:gdLst/>
              <a:ahLst/>
              <a:cxnLst/>
              <a:rect l="l" t="t" r="r" b="b"/>
              <a:pathLst>
                <a:path w="1012086" h="673849" extrusionOk="0">
                  <a:moveTo>
                    <a:pt x="1011422" y="58356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1012087" y="673850"/>
                  </a:lnTo>
                  <a:lnTo>
                    <a:pt x="1011422" y="58356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925;p46">
              <a:extLst>
                <a:ext uri="{FF2B5EF4-FFF2-40B4-BE49-F238E27FC236}">
                  <a16:creationId xmlns:a16="http://schemas.microsoft.com/office/drawing/2014/main" id="{40291C7B-95A9-0145-8DD5-6A3FD330B7A4}"/>
                </a:ext>
              </a:extLst>
            </p:cNvPr>
            <p:cNvSpPr/>
            <p:nvPr/>
          </p:nvSpPr>
          <p:spPr>
            <a:xfrm>
              <a:off x="1188792" y="1979734"/>
              <a:ext cx="22462" cy="33373"/>
            </a:xfrm>
            <a:custGeom>
              <a:avLst/>
              <a:gdLst/>
              <a:ahLst/>
              <a:cxnLst/>
              <a:rect l="l" t="t" r="r" b="b"/>
              <a:pathLst>
                <a:path w="224619" h="333730" extrusionOk="0">
                  <a:moveTo>
                    <a:pt x="6" y="102136"/>
                  </a:moveTo>
                  <a:cubicBezTo>
                    <a:pt x="6" y="187114"/>
                    <a:pt x="50511" y="284706"/>
                    <a:pt x="112313" y="320556"/>
                  </a:cubicBezTo>
                  <a:cubicBezTo>
                    <a:pt x="174115" y="356406"/>
                    <a:pt x="224619" y="316573"/>
                    <a:pt x="224619" y="231595"/>
                  </a:cubicBezTo>
                  <a:cubicBezTo>
                    <a:pt x="224619" y="146616"/>
                    <a:pt x="174115" y="49025"/>
                    <a:pt x="112313" y="13174"/>
                  </a:cubicBezTo>
                  <a:cubicBezTo>
                    <a:pt x="49847" y="-22676"/>
                    <a:pt x="-658" y="17157"/>
                    <a:pt x="6" y="1021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926;p46">
              <a:extLst>
                <a:ext uri="{FF2B5EF4-FFF2-40B4-BE49-F238E27FC236}">
                  <a16:creationId xmlns:a16="http://schemas.microsoft.com/office/drawing/2014/main" id="{672F09F6-96ED-CD46-A005-E605D5FB885D}"/>
                </a:ext>
              </a:extLst>
            </p:cNvPr>
            <p:cNvSpPr/>
            <p:nvPr/>
          </p:nvSpPr>
          <p:spPr>
            <a:xfrm>
              <a:off x="1046537" y="1669527"/>
              <a:ext cx="55555" cy="75611"/>
            </a:xfrm>
            <a:custGeom>
              <a:avLst/>
              <a:gdLst/>
              <a:ahLst/>
              <a:cxnLst/>
              <a:rect l="l" t="t" r="r" b="b"/>
              <a:pathLst>
                <a:path w="555551" h="756106" extrusionOk="0">
                  <a:moveTo>
                    <a:pt x="277776" y="9593"/>
                  </a:moveTo>
                  <a:cubicBezTo>
                    <a:pt x="317648" y="32166"/>
                    <a:pt x="349545" y="87932"/>
                    <a:pt x="349545" y="133741"/>
                  </a:cubicBezTo>
                  <a:lnTo>
                    <a:pt x="349545" y="336228"/>
                  </a:lnTo>
                  <a:lnTo>
                    <a:pt x="483781" y="413239"/>
                  </a:lnTo>
                  <a:cubicBezTo>
                    <a:pt x="523653" y="435812"/>
                    <a:pt x="555551" y="491579"/>
                    <a:pt x="555551" y="537387"/>
                  </a:cubicBezTo>
                  <a:cubicBezTo>
                    <a:pt x="555551" y="583196"/>
                    <a:pt x="523653" y="601785"/>
                    <a:pt x="483781" y="579212"/>
                  </a:cubicBezTo>
                  <a:lnTo>
                    <a:pt x="349545" y="502201"/>
                  </a:lnTo>
                  <a:lnTo>
                    <a:pt x="349545" y="704688"/>
                  </a:lnTo>
                  <a:cubicBezTo>
                    <a:pt x="349545" y="750496"/>
                    <a:pt x="317648" y="769085"/>
                    <a:pt x="277776" y="746513"/>
                  </a:cubicBezTo>
                  <a:cubicBezTo>
                    <a:pt x="237903" y="723941"/>
                    <a:pt x="206006" y="668174"/>
                    <a:pt x="206006" y="622365"/>
                  </a:cubicBezTo>
                  <a:lnTo>
                    <a:pt x="206006" y="419878"/>
                  </a:lnTo>
                  <a:lnTo>
                    <a:pt x="71770" y="342867"/>
                  </a:lnTo>
                  <a:cubicBezTo>
                    <a:pt x="31898" y="320295"/>
                    <a:pt x="0" y="264528"/>
                    <a:pt x="0" y="218719"/>
                  </a:cubicBezTo>
                  <a:cubicBezTo>
                    <a:pt x="0" y="172911"/>
                    <a:pt x="31898" y="154322"/>
                    <a:pt x="71770" y="176894"/>
                  </a:cubicBezTo>
                  <a:lnTo>
                    <a:pt x="206006" y="253905"/>
                  </a:lnTo>
                  <a:lnTo>
                    <a:pt x="206006" y="51418"/>
                  </a:lnTo>
                  <a:cubicBezTo>
                    <a:pt x="206006" y="5610"/>
                    <a:pt x="237903" y="-12979"/>
                    <a:pt x="277776" y="95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4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subTitle" idx="1"/>
          </p:nvPr>
        </p:nvSpPr>
        <p:spPr>
          <a:xfrm>
            <a:off x="855300" y="1867997"/>
            <a:ext cx="4320392" cy="12746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indent="0"/>
            <a:r>
              <a:rPr lang="en-US" dirty="0"/>
              <a:t>Key future challenges opportunities and possible consumers for our professions.</a:t>
            </a:r>
          </a:p>
        </p:txBody>
      </p:sp>
      <p:grpSp>
        <p:nvGrpSpPr>
          <p:cNvPr id="31" name="Grupo 60">
            <a:extLst>
              <a:ext uri="{FF2B5EF4-FFF2-40B4-BE49-F238E27FC236}">
                <a16:creationId xmlns:a16="http://schemas.microsoft.com/office/drawing/2014/main" id="{56CE8883-CD69-4287-96AB-16363C0E515A}"/>
              </a:ext>
            </a:extLst>
          </p:cNvPr>
          <p:cNvGrpSpPr/>
          <p:nvPr/>
        </p:nvGrpSpPr>
        <p:grpSpPr>
          <a:xfrm>
            <a:off x="5060948" y="-588552"/>
            <a:ext cx="3569633" cy="5559504"/>
            <a:chOff x="1019213" y="3964719"/>
            <a:chExt cx="438896" cy="683556"/>
          </a:xfrm>
        </p:grpSpPr>
        <p:sp>
          <p:nvSpPr>
            <p:cNvPr id="32" name="Google Shape;1271;p46">
              <a:extLst>
                <a:ext uri="{FF2B5EF4-FFF2-40B4-BE49-F238E27FC236}">
                  <a16:creationId xmlns:a16="http://schemas.microsoft.com/office/drawing/2014/main" id="{C878E0EA-334C-4267-BED7-0D09E1270032}"/>
                </a:ext>
              </a:extLst>
            </p:cNvPr>
            <p:cNvSpPr/>
            <p:nvPr/>
          </p:nvSpPr>
          <p:spPr>
            <a:xfrm>
              <a:off x="1180677" y="3964719"/>
              <a:ext cx="57630" cy="327278"/>
            </a:xfrm>
            <a:custGeom>
              <a:avLst/>
              <a:gdLst/>
              <a:ahLst/>
              <a:cxnLst/>
              <a:rect l="l" t="t" r="r" b="b"/>
              <a:pathLst>
                <a:path w="576302" h="3272780" extrusionOk="0">
                  <a:moveTo>
                    <a:pt x="82123" y="11123"/>
                  </a:moveTo>
                  <a:cubicBezTo>
                    <a:pt x="127507" y="37030"/>
                    <a:pt x="163526" y="100357"/>
                    <a:pt x="163526" y="152169"/>
                  </a:cubicBezTo>
                  <a:lnTo>
                    <a:pt x="163526" y="1542480"/>
                  </a:lnTo>
                  <a:lnTo>
                    <a:pt x="576303" y="1780675"/>
                  </a:lnTo>
                  <a:lnTo>
                    <a:pt x="576303" y="3214882"/>
                  </a:lnTo>
                  <a:cubicBezTo>
                    <a:pt x="576303" y="3266695"/>
                    <a:pt x="539563" y="3287564"/>
                    <a:pt x="494900" y="3261657"/>
                  </a:cubicBezTo>
                  <a:cubicBezTo>
                    <a:pt x="449516" y="3235751"/>
                    <a:pt x="413497" y="3172424"/>
                    <a:pt x="413497" y="3120611"/>
                  </a:cubicBezTo>
                  <a:lnTo>
                    <a:pt x="413497" y="1874226"/>
                  </a:lnTo>
                  <a:lnTo>
                    <a:pt x="0" y="1636750"/>
                  </a:lnTo>
                  <a:lnTo>
                    <a:pt x="0" y="57899"/>
                  </a:lnTo>
                  <a:cubicBezTo>
                    <a:pt x="0" y="6086"/>
                    <a:pt x="36739" y="-14783"/>
                    <a:pt x="8212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272;p46">
              <a:extLst>
                <a:ext uri="{FF2B5EF4-FFF2-40B4-BE49-F238E27FC236}">
                  <a16:creationId xmlns:a16="http://schemas.microsoft.com/office/drawing/2014/main" id="{C0C5AD82-CB87-4C99-9169-63DB12E12B0C}"/>
                </a:ext>
              </a:extLst>
            </p:cNvPr>
            <p:cNvSpPr/>
            <p:nvPr/>
          </p:nvSpPr>
          <p:spPr>
            <a:xfrm>
              <a:off x="1203159" y="4438020"/>
              <a:ext cx="57558" cy="169609"/>
            </a:xfrm>
            <a:custGeom>
              <a:avLst/>
              <a:gdLst/>
              <a:ahLst/>
              <a:cxnLst/>
              <a:rect l="l" t="t" r="r" b="b"/>
              <a:pathLst>
                <a:path w="575582" h="1696088" extrusionOk="0">
                  <a:moveTo>
                    <a:pt x="81403" y="1684965"/>
                  </a:moveTo>
                  <a:cubicBezTo>
                    <a:pt x="126787" y="1710871"/>
                    <a:pt x="162806" y="1690002"/>
                    <a:pt x="162806" y="1638189"/>
                  </a:cubicBezTo>
                  <a:lnTo>
                    <a:pt x="162806" y="596176"/>
                  </a:lnTo>
                  <a:lnTo>
                    <a:pt x="575582" y="834371"/>
                  </a:lnTo>
                  <a:lnTo>
                    <a:pt x="575582" y="152169"/>
                  </a:lnTo>
                  <a:cubicBezTo>
                    <a:pt x="575582" y="100356"/>
                    <a:pt x="538843" y="37030"/>
                    <a:pt x="494179" y="11124"/>
                  </a:cubicBezTo>
                  <a:cubicBezTo>
                    <a:pt x="448795" y="-14783"/>
                    <a:pt x="412777" y="6086"/>
                    <a:pt x="412777" y="57899"/>
                  </a:cubicBezTo>
                  <a:lnTo>
                    <a:pt x="412777" y="552280"/>
                  </a:lnTo>
                  <a:lnTo>
                    <a:pt x="0" y="314084"/>
                  </a:lnTo>
                  <a:lnTo>
                    <a:pt x="0" y="1543919"/>
                  </a:lnTo>
                  <a:cubicBezTo>
                    <a:pt x="0" y="1595732"/>
                    <a:pt x="36739" y="1659059"/>
                    <a:pt x="81403" y="168496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273;p46">
              <a:extLst>
                <a:ext uri="{FF2B5EF4-FFF2-40B4-BE49-F238E27FC236}">
                  <a16:creationId xmlns:a16="http://schemas.microsoft.com/office/drawing/2014/main" id="{9601483D-5B5D-4D94-A096-579D839D0195}"/>
                </a:ext>
              </a:extLst>
            </p:cNvPr>
            <p:cNvSpPr/>
            <p:nvPr/>
          </p:nvSpPr>
          <p:spPr>
            <a:xfrm>
              <a:off x="1266437" y="4020885"/>
              <a:ext cx="16281" cy="257547"/>
            </a:xfrm>
            <a:custGeom>
              <a:avLst/>
              <a:gdLst/>
              <a:ahLst/>
              <a:cxnLst/>
              <a:rect l="l" t="t" r="r" b="b"/>
              <a:pathLst>
                <a:path w="162805" h="2575466" extrusionOk="0">
                  <a:moveTo>
                    <a:pt x="81403" y="11123"/>
                  </a:moveTo>
                  <a:cubicBezTo>
                    <a:pt x="126787" y="37030"/>
                    <a:pt x="162806" y="100357"/>
                    <a:pt x="162806" y="152169"/>
                  </a:cubicBezTo>
                  <a:lnTo>
                    <a:pt x="162806" y="2517568"/>
                  </a:lnTo>
                  <a:cubicBezTo>
                    <a:pt x="162806" y="2569381"/>
                    <a:pt x="126066" y="2590250"/>
                    <a:pt x="81403" y="2564343"/>
                  </a:cubicBezTo>
                  <a:cubicBezTo>
                    <a:pt x="36019" y="2538437"/>
                    <a:pt x="0" y="2475110"/>
                    <a:pt x="0" y="2423297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274;p46">
              <a:extLst>
                <a:ext uri="{FF2B5EF4-FFF2-40B4-BE49-F238E27FC236}">
                  <a16:creationId xmlns:a16="http://schemas.microsoft.com/office/drawing/2014/main" id="{88278A25-4C13-48F5-9331-7BBED4D42AF2}"/>
                </a:ext>
              </a:extLst>
            </p:cNvPr>
            <p:cNvSpPr/>
            <p:nvPr/>
          </p:nvSpPr>
          <p:spPr>
            <a:xfrm>
              <a:off x="1191235" y="4555583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5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275;p46">
              <a:extLst>
                <a:ext uri="{FF2B5EF4-FFF2-40B4-BE49-F238E27FC236}">
                  <a16:creationId xmlns:a16="http://schemas.microsoft.com/office/drawing/2014/main" id="{D63848D2-D2E6-4F38-9CF2-B5F11FA09ACF}"/>
                </a:ext>
              </a:extLst>
            </p:cNvPr>
            <p:cNvSpPr/>
            <p:nvPr/>
          </p:nvSpPr>
          <p:spPr>
            <a:xfrm>
              <a:off x="1315853" y="4184741"/>
              <a:ext cx="57558" cy="153705"/>
            </a:xfrm>
            <a:custGeom>
              <a:avLst/>
              <a:gdLst/>
              <a:ahLst/>
              <a:cxnLst/>
              <a:rect l="l" t="t" r="r" b="b"/>
              <a:pathLst>
                <a:path w="575582" h="1537051" extrusionOk="0">
                  <a:moveTo>
                    <a:pt x="494179" y="11123"/>
                  </a:moveTo>
                  <a:cubicBezTo>
                    <a:pt x="448796" y="-14783"/>
                    <a:pt x="412777" y="6086"/>
                    <a:pt x="412777" y="57899"/>
                  </a:cubicBezTo>
                  <a:lnTo>
                    <a:pt x="412777" y="760250"/>
                  </a:lnTo>
                  <a:lnTo>
                    <a:pt x="0" y="522055"/>
                  </a:lnTo>
                  <a:lnTo>
                    <a:pt x="0" y="1384882"/>
                  </a:lnTo>
                  <a:cubicBezTo>
                    <a:pt x="0" y="1436695"/>
                    <a:pt x="36739" y="1500022"/>
                    <a:pt x="81403" y="1525928"/>
                  </a:cubicBezTo>
                  <a:cubicBezTo>
                    <a:pt x="126787" y="1551835"/>
                    <a:pt x="162806" y="1530966"/>
                    <a:pt x="162806" y="1479153"/>
                  </a:cubicBezTo>
                  <a:lnTo>
                    <a:pt x="162806" y="804147"/>
                  </a:lnTo>
                  <a:lnTo>
                    <a:pt x="575582" y="1042342"/>
                  </a:lnTo>
                  <a:lnTo>
                    <a:pt x="575582" y="152169"/>
                  </a:lnTo>
                  <a:cubicBezTo>
                    <a:pt x="575582" y="100357"/>
                    <a:pt x="538843" y="37030"/>
                    <a:pt x="494179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76;p46">
              <a:extLst>
                <a:ext uri="{FF2B5EF4-FFF2-40B4-BE49-F238E27FC236}">
                  <a16:creationId xmlns:a16="http://schemas.microsoft.com/office/drawing/2014/main" id="{54FE6B35-5616-456F-B24F-732153DB6052}"/>
                </a:ext>
              </a:extLst>
            </p:cNvPr>
            <p:cNvSpPr/>
            <p:nvPr/>
          </p:nvSpPr>
          <p:spPr>
            <a:xfrm>
              <a:off x="1346594" y="4172474"/>
              <a:ext cx="36883" cy="55252"/>
            </a:xfrm>
            <a:custGeom>
              <a:avLst/>
              <a:gdLst/>
              <a:ahLst/>
              <a:cxnLst/>
              <a:rect l="l" t="t" r="r" b="b"/>
              <a:pathLst>
                <a:path w="368833" h="552522" extrusionOk="0">
                  <a:moveTo>
                    <a:pt x="368833" y="382406"/>
                  </a:moveTo>
                  <a:cubicBezTo>
                    <a:pt x="368833" y="523451"/>
                    <a:pt x="285990" y="589657"/>
                    <a:pt x="184417" y="531367"/>
                  </a:cubicBezTo>
                  <a:cubicBezTo>
                    <a:pt x="82843" y="472358"/>
                    <a:pt x="0" y="311163"/>
                    <a:pt x="0" y="170117"/>
                  </a:cubicBezTo>
                  <a:cubicBezTo>
                    <a:pt x="0" y="29071"/>
                    <a:pt x="82123" y="-37134"/>
                    <a:pt x="184417" y="21155"/>
                  </a:cubicBezTo>
                  <a:cubicBezTo>
                    <a:pt x="286710" y="80164"/>
                    <a:pt x="368833" y="241360"/>
                    <a:pt x="368833" y="3824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77;p46">
              <a:extLst>
                <a:ext uri="{FF2B5EF4-FFF2-40B4-BE49-F238E27FC236}">
                  <a16:creationId xmlns:a16="http://schemas.microsoft.com/office/drawing/2014/main" id="{4C3EDBB3-98CF-4249-8AE5-FC481181B52E}"/>
                </a:ext>
              </a:extLst>
            </p:cNvPr>
            <p:cNvSpPr/>
            <p:nvPr/>
          </p:nvSpPr>
          <p:spPr>
            <a:xfrm>
              <a:off x="1300195" y="4426721"/>
              <a:ext cx="144076" cy="148308"/>
            </a:xfrm>
            <a:custGeom>
              <a:avLst/>
              <a:gdLst/>
              <a:ahLst/>
              <a:cxnLst/>
              <a:rect l="l" t="t" r="r" b="b"/>
              <a:pathLst>
                <a:path w="1440755" h="1483080" extrusionOk="0">
                  <a:moveTo>
                    <a:pt x="1440756" y="1425181"/>
                  </a:moveTo>
                  <a:cubicBezTo>
                    <a:pt x="1440756" y="1373368"/>
                    <a:pt x="1404017" y="1310042"/>
                    <a:pt x="1359353" y="1284135"/>
                  </a:cubicBezTo>
                  <a:lnTo>
                    <a:pt x="718217" y="914250"/>
                  </a:lnTo>
                  <a:lnTo>
                    <a:pt x="718217" y="378131"/>
                  </a:lnTo>
                  <a:lnTo>
                    <a:pt x="81403" y="11124"/>
                  </a:lnTo>
                  <a:cubicBezTo>
                    <a:pt x="36019" y="-14783"/>
                    <a:pt x="0" y="6086"/>
                    <a:pt x="0" y="57899"/>
                  </a:cubicBezTo>
                  <a:cubicBezTo>
                    <a:pt x="0" y="109711"/>
                    <a:pt x="36739" y="173039"/>
                    <a:pt x="81403" y="198945"/>
                  </a:cubicBezTo>
                  <a:lnTo>
                    <a:pt x="555412" y="472401"/>
                  </a:lnTo>
                  <a:lnTo>
                    <a:pt x="555412" y="1008520"/>
                  </a:lnTo>
                  <a:lnTo>
                    <a:pt x="1360074" y="1471957"/>
                  </a:lnTo>
                  <a:cubicBezTo>
                    <a:pt x="1404737" y="1497863"/>
                    <a:pt x="1440756" y="1476994"/>
                    <a:pt x="1440756" y="142518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78;p46">
              <a:extLst>
                <a:ext uri="{FF2B5EF4-FFF2-40B4-BE49-F238E27FC236}">
                  <a16:creationId xmlns:a16="http://schemas.microsoft.com/office/drawing/2014/main" id="{DCE200B6-9B0E-463C-A831-BCD7E6AD5C26}"/>
                </a:ext>
              </a:extLst>
            </p:cNvPr>
            <p:cNvSpPr/>
            <p:nvPr/>
          </p:nvSpPr>
          <p:spPr>
            <a:xfrm>
              <a:off x="1281448" y="4456718"/>
              <a:ext cx="16281" cy="191557"/>
            </a:xfrm>
            <a:custGeom>
              <a:avLst/>
              <a:gdLst/>
              <a:ahLst/>
              <a:cxnLst/>
              <a:rect l="l" t="t" r="r" b="b"/>
              <a:pathLst>
                <a:path w="162805" h="1915573" extrusionOk="0">
                  <a:moveTo>
                    <a:pt x="81403" y="1904450"/>
                  </a:moveTo>
                  <a:cubicBezTo>
                    <a:pt x="36019" y="1878543"/>
                    <a:pt x="0" y="1815217"/>
                    <a:pt x="0" y="1763404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4"/>
                  </a:cubicBezTo>
                  <a:cubicBezTo>
                    <a:pt x="126787" y="37030"/>
                    <a:pt x="162806" y="100356"/>
                    <a:pt x="162806" y="152169"/>
                  </a:cubicBezTo>
                  <a:lnTo>
                    <a:pt x="162806" y="1857674"/>
                  </a:lnTo>
                  <a:cubicBezTo>
                    <a:pt x="162806" y="1909487"/>
                    <a:pt x="126066" y="1930356"/>
                    <a:pt x="81403" y="19044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79;p46">
              <a:extLst>
                <a:ext uri="{FF2B5EF4-FFF2-40B4-BE49-F238E27FC236}">
                  <a16:creationId xmlns:a16="http://schemas.microsoft.com/office/drawing/2014/main" id="{402B7999-1E17-4A13-AF73-4D385B4AFF31}"/>
                </a:ext>
              </a:extLst>
            </p:cNvPr>
            <p:cNvSpPr/>
            <p:nvPr/>
          </p:nvSpPr>
          <p:spPr>
            <a:xfrm>
              <a:off x="1416552" y="4536391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6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280;p46">
              <a:extLst>
                <a:ext uri="{FF2B5EF4-FFF2-40B4-BE49-F238E27FC236}">
                  <a16:creationId xmlns:a16="http://schemas.microsoft.com/office/drawing/2014/main" id="{8A13502B-B7C6-490D-9C21-781F0BAFA387}"/>
                </a:ext>
              </a:extLst>
            </p:cNvPr>
            <p:cNvSpPr/>
            <p:nvPr/>
          </p:nvSpPr>
          <p:spPr>
            <a:xfrm>
              <a:off x="1055916" y="4289546"/>
              <a:ext cx="117277" cy="284682"/>
            </a:xfrm>
            <a:custGeom>
              <a:avLst/>
              <a:gdLst/>
              <a:ahLst/>
              <a:cxnLst/>
              <a:rect l="l" t="t" r="r" b="b"/>
              <a:pathLst>
                <a:path w="1172775" h="2846825" extrusionOk="0">
                  <a:moveTo>
                    <a:pt x="0" y="0"/>
                  </a:moveTo>
                  <a:lnTo>
                    <a:pt x="1172776" y="676445"/>
                  </a:lnTo>
                  <a:lnTo>
                    <a:pt x="1172776" y="2846826"/>
                  </a:lnTo>
                  <a:lnTo>
                    <a:pt x="0" y="217038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281;p46">
              <a:extLst>
                <a:ext uri="{FF2B5EF4-FFF2-40B4-BE49-F238E27FC236}">
                  <a16:creationId xmlns:a16="http://schemas.microsoft.com/office/drawing/2014/main" id="{430FC0C5-41B1-4AB5-8278-81EA087F2E3C}"/>
                </a:ext>
              </a:extLst>
            </p:cNvPr>
            <p:cNvSpPr/>
            <p:nvPr/>
          </p:nvSpPr>
          <p:spPr>
            <a:xfrm>
              <a:off x="1074447" y="4427185"/>
              <a:ext cx="69877" cy="48862"/>
            </a:xfrm>
            <a:custGeom>
              <a:avLst/>
              <a:gdLst/>
              <a:ahLst/>
              <a:cxnLst/>
              <a:rect l="l" t="t" r="r" b="b"/>
              <a:pathLst>
                <a:path w="698766" h="488623" extrusionOk="0">
                  <a:moveTo>
                    <a:pt x="0" y="0"/>
                  </a:moveTo>
                  <a:lnTo>
                    <a:pt x="698767" y="402988"/>
                  </a:lnTo>
                  <a:lnTo>
                    <a:pt x="698767" y="488624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282;p46">
              <a:extLst>
                <a:ext uri="{FF2B5EF4-FFF2-40B4-BE49-F238E27FC236}">
                  <a16:creationId xmlns:a16="http://schemas.microsoft.com/office/drawing/2014/main" id="{05046237-4C9B-4D69-8969-B30D7ED4976B}"/>
                </a:ext>
              </a:extLst>
            </p:cNvPr>
            <p:cNvSpPr/>
            <p:nvPr/>
          </p:nvSpPr>
          <p:spPr>
            <a:xfrm>
              <a:off x="1081701" y="4448211"/>
              <a:ext cx="55397" cy="40515"/>
            </a:xfrm>
            <a:custGeom>
              <a:avLst/>
              <a:gdLst/>
              <a:ahLst/>
              <a:cxnLst/>
              <a:rect l="l" t="t" r="r" b="b"/>
              <a:pathLst>
                <a:path w="553970" h="405147" extrusionOk="0">
                  <a:moveTo>
                    <a:pt x="0" y="0"/>
                  </a:moveTo>
                  <a:lnTo>
                    <a:pt x="553971" y="319512"/>
                  </a:lnTo>
                  <a:lnTo>
                    <a:pt x="553971" y="405147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83;p46">
              <a:extLst>
                <a:ext uri="{FF2B5EF4-FFF2-40B4-BE49-F238E27FC236}">
                  <a16:creationId xmlns:a16="http://schemas.microsoft.com/office/drawing/2014/main" id="{0FDDA466-1554-434A-8A2E-0CF01DB7104C}"/>
                </a:ext>
              </a:extLst>
            </p:cNvPr>
            <p:cNvSpPr/>
            <p:nvPr/>
          </p:nvSpPr>
          <p:spPr>
            <a:xfrm>
              <a:off x="1019213" y="4439815"/>
              <a:ext cx="81619" cy="71314"/>
            </a:xfrm>
            <a:custGeom>
              <a:avLst/>
              <a:gdLst/>
              <a:ahLst/>
              <a:cxnLst/>
              <a:rect l="l" t="t" r="r" b="b"/>
              <a:pathLst>
                <a:path w="816188" h="713145" extrusionOk="0">
                  <a:moveTo>
                    <a:pt x="815468" y="470633"/>
                  </a:moveTo>
                  <a:lnTo>
                    <a:pt x="0" y="0"/>
                  </a:lnTo>
                  <a:lnTo>
                    <a:pt x="0" y="242513"/>
                  </a:lnTo>
                  <a:lnTo>
                    <a:pt x="816188" y="713146"/>
                  </a:lnTo>
                  <a:lnTo>
                    <a:pt x="815468" y="470633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84;p46">
              <a:extLst>
                <a:ext uri="{FF2B5EF4-FFF2-40B4-BE49-F238E27FC236}">
                  <a16:creationId xmlns:a16="http://schemas.microsoft.com/office/drawing/2014/main" id="{EBECACD9-1240-4A3C-BB45-512C7A4F48F8}"/>
                </a:ext>
              </a:extLst>
            </p:cNvPr>
            <p:cNvSpPr/>
            <p:nvPr/>
          </p:nvSpPr>
          <p:spPr>
            <a:xfrm>
              <a:off x="1087088" y="4366761"/>
              <a:ext cx="52804" cy="26266"/>
            </a:xfrm>
            <a:custGeom>
              <a:avLst/>
              <a:gdLst/>
              <a:ahLst/>
              <a:cxnLst/>
              <a:rect l="l" t="t" r="r" b="b"/>
              <a:pathLst>
                <a:path w="528037" h="262662" extrusionOk="0">
                  <a:moveTo>
                    <a:pt x="528037" y="118738"/>
                  </a:moveTo>
                  <a:lnTo>
                    <a:pt x="345781" y="262662"/>
                  </a:lnTo>
                  <a:lnTo>
                    <a:pt x="223317" y="105785"/>
                  </a:lnTo>
                  <a:lnTo>
                    <a:pt x="63393" y="243952"/>
                  </a:lnTo>
                  <a:lnTo>
                    <a:pt x="0" y="197896"/>
                  </a:lnTo>
                  <a:lnTo>
                    <a:pt x="235564" y="0"/>
                  </a:lnTo>
                  <a:lnTo>
                    <a:pt x="355146" y="156878"/>
                  </a:lnTo>
                  <a:lnTo>
                    <a:pt x="486976" y="59009"/>
                  </a:lnTo>
                  <a:lnTo>
                    <a:pt x="528037" y="118738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85;p46">
              <a:extLst>
                <a:ext uri="{FF2B5EF4-FFF2-40B4-BE49-F238E27FC236}">
                  <a16:creationId xmlns:a16="http://schemas.microsoft.com/office/drawing/2014/main" id="{1B145EF9-3A37-4982-B940-D3D47A4E95C7}"/>
                </a:ext>
              </a:extLst>
            </p:cNvPr>
            <p:cNvSpPr/>
            <p:nvPr/>
          </p:nvSpPr>
          <p:spPr>
            <a:xfrm>
              <a:off x="1132267" y="4356275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7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969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86;p46">
              <a:extLst>
                <a:ext uri="{FF2B5EF4-FFF2-40B4-BE49-F238E27FC236}">
                  <a16:creationId xmlns:a16="http://schemas.microsoft.com/office/drawing/2014/main" id="{94A10FD9-D0C0-4B2A-A039-510F6C90F456}"/>
                </a:ext>
              </a:extLst>
            </p:cNvPr>
            <p:cNvSpPr/>
            <p:nvPr/>
          </p:nvSpPr>
          <p:spPr>
            <a:xfrm>
              <a:off x="1077823" y="4371919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8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897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87;p46">
              <a:extLst>
                <a:ext uri="{FF2B5EF4-FFF2-40B4-BE49-F238E27FC236}">
                  <a16:creationId xmlns:a16="http://schemas.microsoft.com/office/drawing/2014/main" id="{024227CC-ABA2-46FB-80D2-7071F59E2EA7}"/>
                </a:ext>
              </a:extLst>
            </p:cNvPr>
            <p:cNvSpPr/>
            <p:nvPr/>
          </p:nvSpPr>
          <p:spPr>
            <a:xfrm>
              <a:off x="1346594" y="4366905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5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88;p46">
              <a:extLst>
                <a:ext uri="{FF2B5EF4-FFF2-40B4-BE49-F238E27FC236}">
                  <a16:creationId xmlns:a16="http://schemas.microsoft.com/office/drawing/2014/main" id="{5A6071EA-C932-4993-9E14-A8984F1D69E7}"/>
                </a:ext>
              </a:extLst>
            </p:cNvPr>
            <p:cNvSpPr/>
            <p:nvPr/>
          </p:nvSpPr>
          <p:spPr>
            <a:xfrm>
              <a:off x="1375037" y="4397332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0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89;p46">
              <a:extLst>
                <a:ext uri="{FF2B5EF4-FFF2-40B4-BE49-F238E27FC236}">
                  <a16:creationId xmlns:a16="http://schemas.microsoft.com/office/drawing/2014/main" id="{451CD191-2306-4D26-8A73-E6C3F36E8B50}"/>
                </a:ext>
              </a:extLst>
            </p:cNvPr>
            <p:cNvSpPr/>
            <p:nvPr/>
          </p:nvSpPr>
          <p:spPr>
            <a:xfrm>
              <a:off x="1375109" y="4411254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4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90;p46">
              <a:extLst>
                <a:ext uri="{FF2B5EF4-FFF2-40B4-BE49-F238E27FC236}">
                  <a16:creationId xmlns:a16="http://schemas.microsoft.com/office/drawing/2014/main" id="{23722CC0-CDF0-42E9-84DA-40219BE06C86}"/>
                </a:ext>
              </a:extLst>
            </p:cNvPr>
            <p:cNvSpPr/>
            <p:nvPr/>
          </p:nvSpPr>
          <p:spPr>
            <a:xfrm>
              <a:off x="1356578" y="4386341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1"/>
                    <a:pt x="98692" y="200889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8692" y="27460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91;p46">
              <a:extLst>
                <a:ext uri="{FF2B5EF4-FFF2-40B4-BE49-F238E27FC236}">
                  <a16:creationId xmlns:a16="http://schemas.microsoft.com/office/drawing/2014/main" id="{0C1423D8-8E4A-4AAE-BCE8-0E7074A3163F}"/>
                </a:ext>
              </a:extLst>
            </p:cNvPr>
            <p:cNvSpPr/>
            <p:nvPr/>
          </p:nvSpPr>
          <p:spPr>
            <a:xfrm>
              <a:off x="1061303" y="4190012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6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2;p46">
              <a:extLst>
                <a:ext uri="{FF2B5EF4-FFF2-40B4-BE49-F238E27FC236}">
                  <a16:creationId xmlns:a16="http://schemas.microsoft.com/office/drawing/2014/main" id="{7A934DB6-0F17-458D-BE0B-132EFA1DB811}"/>
                </a:ext>
              </a:extLst>
            </p:cNvPr>
            <p:cNvSpPr/>
            <p:nvPr/>
          </p:nvSpPr>
          <p:spPr>
            <a:xfrm>
              <a:off x="1089746" y="4220439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293;p46">
              <a:extLst>
                <a:ext uri="{FF2B5EF4-FFF2-40B4-BE49-F238E27FC236}">
                  <a16:creationId xmlns:a16="http://schemas.microsoft.com/office/drawing/2014/main" id="{A1588A3A-151C-4E6F-B7F0-25A67CD7C28D}"/>
                </a:ext>
              </a:extLst>
            </p:cNvPr>
            <p:cNvSpPr/>
            <p:nvPr/>
          </p:nvSpPr>
          <p:spPr>
            <a:xfrm>
              <a:off x="1089818" y="4234361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5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294;p46">
              <a:extLst>
                <a:ext uri="{FF2B5EF4-FFF2-40B4-BE49-F238E27FC236}">
                  <a16:creationId xmlns:a16="http://schemas.microsoft.com/office/drawing/2014/main" id="{2DAF907B-FB1E-44AA-86E8-6F38455D6209}"/>
                </a:ext>
              </a:extLst>
            </p:cNvPr>
            <p:cNvSpPr/>
            <p:nvPr/>
          </p:nvSpPr>
          <p:spPr>
            <a:xfrm>
              <a:off x="1071287" y="4209448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0"/>
                    <a:pt x="98692" y="200888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7971" y="27459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1295;p46">
              <a:extLst>
                <a:ext uri="{FF2B5EF4-FFF2-40B4-BE49-F238E27FC236}">
                  <a16:creationId xmlns:a16="http://schemas.microsoft.com/office/drawing/2014/main" id="{258567D1-749C-436D-8910-11C287A06B83}"/>
                </a:ext>
              </a:extLst>
            </p:cNvPr>
            <p:cNvSpPr/>
            <p:nvPr/>
          </p:nvSpPr>
          <p:spPr>
            <a:xfrm>
              <a:off x="1227436" y="4284375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922084" y="957851"/>
                  </a:moveTo>
                  <a:cubicBezTo>
                    <a:pt x="922084" y="1310466"/>
                    <a:pt x="715336" y="1477418"/>
                    <a:pt x="461042" y="1330616"/>
                  </a:cubicBezTo>
                  <a:cubicBezTo>
                    <a:pt x="206028" y="1183813"/>
                    <a:pt x="0" y="778665"/>
                    <a:pt x="0" y="426050"/>
                  </a:cubicBezTo>
                  <a:cubicBezTo>
                    <a:pt x="0" y="73435"/>
                    <a:pt x="206749" y="-93517"/>
                    <a:pt x="461042" y="53286"/>
                  </a:cubicBezTo>
                  <a:cubicBezTo>
                    <a:pt x="716056" y="200089"/>
                    <a:pt x="922084" y="605236"/>
                    <a:pt x="922084" y="957851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296;p46">
              <a:extLst>
                <a:ext uri="{FF2B5EF4-FFF2-40B4-BE49-F238E27FC236}">
                  <a16:creationId xmlns:a16="http://schemas.microsoft.com/office/drawing/2014/main" id="{A8FFFFBA-20B4-4EA1-A268-2E833420F34B}"/>
                </a:ext>
              </a:extLst>
            </p:cNvPr>
            <p:cNvSpPr/>
            <p:nvPr/>
          </p:nvSpPr>
          <p:spPr>
            <a:xfrm>
              <a:off x="1244674" y="4345448"/>
              <a:ext cx="12534" cy="17095"/>
            </a:xfrm>
            <a:custGeom>
              <a:avLst/>
              <a:gdLst/>
              <a:ahLst/>
              <a:cxnLst/>
              <a:rect l="l" t="t" r="r" b="b"/>
              <a:pathLst>
                <a:path w="125345" h="170952" extrusionOk="0">
                  <a:moveTo>
                    <a:pt x="106616" y="170551"/>
                  </a:moveTo>
                  <a:cubicBezTo>
                    <a:pt x="118862" y="166952"/>
                    <a:pt x="125346" y="153999"/>
                    <a:pt x="125346" y="131691"/>
                  </a:cubicBezTo>
                  <a:cubicBezTo>
                    <a:pt x="125346" y="108663"/>
                    <a:pt x="118862" y="88514"/>
                    <a:pt x="106616" y="71962"/>
                  </a:cubicBezTo>
                  <a:cubicBezTo>
                    <a:pt x="93649" y="55411"/>
                    <a:pt x="74920" y="39579"/>
                    <a:pt x="50426" y="25907"/>
                  </a:cubicBezTo>
                  <a:cubicBezTo>
                    <a:pt x="42502" y="21589"/>
                    <a:pt x="33858" y="16552"/>
                    <a:pt x="24493" y="12234"/>
                  </a:cubicBezTo>
                  <a:cubicBezTo>
                    <a:pt x="15128" y="7196"/>
                    <a:pt x="7204" y="2879"/>
                    <a:pt x="0" y="0"/>
                  </a:cubicBezTo>
                  <a:lnTo>
                    <a:pt x="0" y="123775"/>
                  </a:lnTo>
                  <a:lnTo>
                    <a:pt x="45384" y="149682"/>
                  </a:lnTo>
                  <a:cubicBezTo>
                    <a:pt x="74199" y="166233"/>
                    <a:pt x="94370" y="172709"/>
                    <a:pt x="106616" y="170551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297;p46">
              <a:extLst>
                <a:ext uri="{FF2B5EF4-FFF2-40B4-BE49-F238E27FC236}">
                  <a16:creationId xmlns:a16="http://schemas.microsoft.com/office/drawing/2014/main" id="{6BCAF339-3232-4367-8DBE-2680AED33B4D}"/>
                </a:ext>
              </a:extLst>
            </p:cNvPr>
            <p:cNvSpPr/>
            <p:nvPr/>
          </p:nvSpPr>
          <p:spPr>
            <a:xfrm>
              <a:off x="1244602" y="4367551"/>
              <a:ext cx="14119" cy="20094"/>
            </a:xfrm>
            <a:custGeom>
              <a:avLst/>
              <a:gdLst/>
              <a:ahLst/>
              <a:cxnLst/>
              <a:rect l="l" t="t" r="r" b="b"/>
              <a:pathLst>
                <a:path w="141193" h="200941" extrusionOk="0">
                  <a:moveTo>
                    <a:pt x="58350" y="33822"/>
                  </a:moveTo>
                  <a:lnTo>
                    <a:pt x="0" y="0"/>
                  </a:lnTo>
                  <a:lnTo>
                    <a:pt x="0" y="148242"/>
                  </a:lnTo>
                  <a:cubicBezTo>
                    <a:pt x="7204" y="153279"/>
                    <a:pt x="14408" y="158317"/>
                    <a:pt x="21611" y="162634"/>
                  </a:cubicBezTo>
                  <a:cubicBezTo>
                    <a:pt x="29535" y="167672"/>
                    <a:pt x="38180" y="172709"/>
                    <a:pt x="47545" y="178466"/>
                  </a:cubicBezTo>
                  <a:cubicBezTo>
                    <a:pt x="75640" y="194298"/>
                    <a:pt x="97971" y="202214"/>
                    <a:pt x="115261" y="200774"/>
                  </a:cubicBezTo>
                  <a:cubicBezTo>
                    <a:pt x="132550" y="200055"/>
                    <a:pt x="141194" y="184223"/>
                    <a:pt x="141194" y="154719"/>
                  </a:cubicBezTo>
                  <a:cubicBezTo>
                    <a:pt x="141194" y="128812"/>
                    <a:pt x="133990" y="105784"/>
                    <a:pt x="119583" y="86355"/>
                  </a:cubicBezTo>
                  <a:cubicBezTo>
                    <a:pt x="105175" y="66925"/>
                    <a:pt x="85005" y="48934"/>
                    <a:pt x="58350" y="33822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298;p46">
              <a:extLst>
                <a:ext uri="{FF2B5EF4-FFF2-40B4-BE49-F238E27FC236}">
                  <a16:creationId xmlns:a16="http://schemas.microsoft.com/office/drawing/2014/main" id="{CBAAD7AB-B39D-4DFD-AED8-3A1BEDA8262B}"/>
                </a:ext>
              </a:extLst>
            </p:cNvPr>
            <p:cNvSpPr/>
            <p:nvPr/>
          </p:nvSpPr>
          <p:spPr>
            <a:xfrm>
              <a:off x="1206032" y="4298728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461042" y="53286"/>
                  </a:moveTo>
                  <a:cubicBezTo>
                    <a:pt x="206028" y="-93517"/>
                    <a:pt x="0" y="73435"/>
                    <a:pt x="0" y="426050"/>
                  </a:cubicBezTo>
                  <a:cubicBezTo>
                    <a:pt x="0" y="778665"/>
                    <a:pt x="206749" y="1183813"/>
                    <a:pt x="461042" y="1330616"/>
                  </a:cubicBezTo>
                  <a:cubicBezTo>
                    <a:pt x="716056" y="1477418"/>
                    <a:pt x="922084" y="1310466"/>
                    <a:pt x="922084" y="957851"/>
                  </a:cubicBezTo>
                  <a:cubicBezTo>
                    <a:pt x="922084" y="605236"/>
                    <a:pt x="715335" y="200089"/>
                    <a:pt x="461042" y="53286"/>
                  </a:cubicBezTo>
                  <a:close/>
                  <a:moveTo>
                    <a:pt x="574862" y="1010384"/>
                  </a:moveTo>
                  <a:cubicBezTo>
                    <a:pt x="550369" y="1019739"/>
                    <a:pt x="516511" y="1014701"/>
                    <a:pt x="473289" y="995271"/>
                  </a:cubicBezTo>
                  <a:lnTo>
                    <a:pt x="473289" y="1081626"/>
                  </a:lnTo>
                  <a:lnTo>
                    <a:pt x="384682" y="1030533"/>
                  </a:lnTo>
                  <a:lnTo>
                    <a:pt x="384682" y="944898"/>
                  </a:lnTo>
                  <a:cubicBezTo>
                    <a:pt x="378199" y="941300"/>
                    <a:pt x="372436" y="936982"/>
                    <a:pt x="365952" y="932664"/>
                  </a:cubicBezTo>
                  <a:cubicBezTo>
                    <a:pt x="343620" y="917552"/>
                    <a:pt x="320568" y="899562"/>
                    <a:pt x="296075" y="878692"/>
                  </a:cubicBezTo>
                  <a:lnTo>
                    <a:pt x="296075" y="321705"/>
                  </a:lnTo>
                  <a:cubicBezTo>
                    <a:pt x="314805" y="327462"/>
                    <a:pt x="335696" y="336098"/>
                    <a:pt x="358748" y="346892"/>
                  </a:cubicBezTo>
                  <a:cubicBezTo>
                    <a:pt x="367393" y="350490"/>
                    <a:pt x="376037" y="354808"/>
                    <a:pt x="384682" y="359126"/>
                  </a:cubicBezTo>
                  <a:lnTo>
                    <a:pt x="384682" y="273490"/>
                  </a:lnTo>
                  <a:lnTo>
                    <a:pt x="473289" y="324584"/>
                  </a:lnTo>
                  <a:lnTo>
                    <a:pt x="472568" y="412377"/>
                  </a:lnTo>
                  <a:cubicBezTo>
                    <a:pt x="479772" y="418134"/>
                    <a:pt x="486976" y="423172"/>
                    <a:pt x="493459" y="428929"/>
                  </a:cubicBezTo>
                  <a:cubicBezTo>
                    <a:pt x="515791" y="446919"/>
                    <a:pt x="535241" y="467069"/>
                    <a:pt x="551089" y="488658"/>
                  </a:cubicBezTo>
                  <a:cubicBezTo>
                    <a:pt x="566938" y="510246"/>
                    <a:pt x="579184" y="534713"/>
                    <a:pt x="587829" y="560620"/>
                  </a:cubicBezTo>
                  <a:cubicBezTo>
                    <a:pt x="597193" y="586526"/>
                    <a:pt x="601516" y="614591"/>
                    <a:pt x="601516" y="644815"/>
                  </a:cubicBezTo>
                  <a:cubicBezTo>
                    <a:pt x="601516" y="690871"/>
                    <a:pt x="585667" y="718217"/>
                    <a:pt x="553971" y="726133"/>
                  </a:cubicBezTo>
                  <a:cubicBezTo>
                    <a:pt x="580625" y="754918"/>
                    <a:pt x="598634" y="783703"/>
                    <a:pt x="607999" y="813207"/>
                  </a:cubicBezTo>
                  <a:cubicBezTo>
                    <a:pt x="617364" y="841992"/>
                    <a:pt x="622407" y="872216"/>
                    <a:pt x="622407" y="901720"/>
                  </a:cubicBezTo>
                  <a:cubicBezTo>
                    <a:pt x="622407" y="962169"/>
                    <a:pt x="606558" y="998150"/>
                    <a:pt x="574862" y="101038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9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subTitle" idx="1"/>
          </p:nvPr>
        </p:nvSpPr>
        <p:spPr>
          <a:xfrm>
            <a:off x="855300" y="1867997"/>
            <a:ext cx="4320392" cy="12746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/>
              <a:t>The characteristics for our professions; including education, training and skills we need to meet the needs of future consumers.</a:t>
            </a:r>
          </a:p>
        </p:txBody>
      </p:sp>
      <p:grpSp>
        <p:nvGrpSpPr>
          <p:cNvPr id="31" name="Grupo 60">
            <a:extLst>
              <a:ext uri="{FF2B5EF4-FFF2-40B4-BE49-F238E27FC236}">
                <a16:creationId xmlns:a16="http://schemas.microsoft.com/office/drawing/2014/main" id="{56CE8883-CD69-4287-96AB-16363C0E515A}"/>
              </a:ext>
            </a:extLst>
          </p:cNvPr>
          <p:cNvGrpSpPr/>
          <p:nvPr/>
        </p:nvGrpSpPr>
        <p:grpSpPr>
          <a:xfrm>
            <a:off x="5060948" y="-588552"/>
            <a:ext cx="3569633" cy="5559504"/>
            <a:chOff x="1019213" y="3964719"/>
            <a:chExt cx="438896" cy="683556"/>
          </a:xfrm>
        </p:grpSpPr>
        <p:sp>
          <p:nvSpPr>
            <p:cNvPr id="32" name="Google Shape;1271;p46">
              <a:extLst>
                <a:ext uri="{FF2B5EF4-FFF2-40B4-BE49-F238E27FC236}">
                  <a16:creationId xmlns:a16="http://schemas.microsoft.com/office/drawing/2014/main" id="{C878E0EA-334C-4267-BED7-0D09E1270032}"/>
                </a:ext>
              </a:extLst>
            </p:cNvPr>
            <p:cNvSpPr/>
            <p:nvPr/>
          </p:nvSpPr>
          <p:spPr>
            <a:xfrm>
              <a:off x="1180677" y="3964719"/>
              <a:ext cx="57630" cy="327278"/>
            </a:xfrm>
            <a:custGeom>
              <a:avLst/>
              <a:gdLst/>
              <a:ahLst/>
              <a:cxnLst/>
              <a:rect l="l" t="t" r="r" b="b"/>
              <a:pathLst>
                <a:path w="576302" h="3272780" extrusionOk="0">
                  <a:moveTo>
                    <a:pt x="82123" y="11123"/>
                  </a:moveTo>
                  <a:cubicBezTo>
                    <a:pt x="127507" y="37030"/>
                    <a:pt x="163526" y="100357"/>
                    <a:pt x="163526" y="152169"/>
                  </a:cubicBezTo>
                  <a:lnTo>
                    <a:pt x="163526" y="1542480"/>
                  </a:lnTo>
                  <a:lnTo>
                    <a:pt x="576303" y="1780675"/>
                  </a:lnTo>
                  <a:lnTo>
                    <a:pt x="576303" y="3214882"/>
                  </a:lnTo>
                  <a:cubicBezTo>
                    <a:pt x="576303" y="3266695"/>
                    <a:pt x="539563" y="3287564"/>
                    <a:pt x="494900" y="3261657"/>
                  </a:cubicBezTo>
                  <a:cubicBezTo>
                    <a:pt x="449516" y="3235751"/>
                    <a:pt x="413497" y="3172424"/>
                    <a:pt x="413497" y="3120611"/>
                  </a:cubicBezTo>
                  <a:lnTo>
                    <a:pt x="413497" y="1874226"/>
                  </a:lnTo>
                  <a:lnTo>
                    <a:pt x="0" y="1636750"/>
                  </a:lnTo>
                  <a:lnTo>
                    <a:pt x="0" y="57899"/>
                  </a:lnTo>
                  <a:cubicBezTo>
                    <a:pt x="0" y="6086"/>
                    <a:pt x="36739" y="-14783"/>
                    <a:pt x="8212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272;p46">
              <a:extLst>
                <a:ext uri="{FF2B5EF4-FFF2-40B4-BE49-F238E27FC236}">
                  <a16:creationId xmlns:a16="http://schemas.microsoft.com/office/drawing/2014/main" id="{C0C5AD82-CB87-4C99-9169-63DB12E12B0C}"/>
                </a:ext>
              </a:extLst>
            </p:cNvPr>
            <p:cNvSpPr/>
            <p:nvPr/>
          </p:nvSpPr>
          <p:spPr>
            <a:xfrm>
              <a:off x="1203159" y="4438020"/>
              <a:ext cx="57558" cy="169609"/>
            </a:xfrm>
            <a:custGeom>
              <a:avLst/>
              <a:gdLst/>
              <a:ahLst/>
              <a:cxnLst/>
              <a:rect l="l" t="t" r="r" b="b"/>
              <a:pathLst>
                <a:path w="575582" h="1696088" extrusionOk="0">
                  <a:moveTo>
                    <a:pt x="81403" y="1684965"/>
                  </a:moveTo>
                  <a:cubicBezTo>
                    <a:pt x="126787" y="1710871"/>
                    <a:pt x="162806" y="1690002"/>
                    <a:pt x="162806" y="1638189"/>
                  </a:cubicBezTo>
                  <a:lnTo>
                    <a:pt x="162806" y="596176"/>
                  </a:lnTo>
                  <a:lnTo>
                    <a:pt x="575582" y="834371"/>
                  </a:lnTo>
                  <a:lnTo>
                    <a:pt x="575582" y="152169"/>
                  </a:lnTo>
                  <a:cubicBezTo>
                    <a:pt x="575582" y="100356"/>
                    <a:pt x="538843" y="37030"/>
                    <a:pt x="494179" y="11124"/>
                  </a:cubicBezTo>
                  <a:cubicBezTo>
                    <a:pt x="448795" y="-14783"/>
                    <a:pt x="412777" y="6086"/>
                    <a:pt x="412777" y="57899"/>
                  </a:cubicBezTo>
                  <a:lnTo>
                    <a:pt x="412777" y="552280"/>
                  </a:lnTo>
                  <a:lnTo>
                    <a:pt x="0" y="314084"/>
                  </a:lnTo>
                  <a:lnTo>
                    <a:pt x="0" y="1543919"/>
                  </a:lnTo>
                  <a:cubicBezTo>
                    <a:pt x="0" y="1595732"/>
                    <a:pt x="36739" y="1659059"/>
                    <a:pt x="81403" y="168496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273;p46">
              <a:extLst>
                <a:ext uri="{FF2B5EF4-FFF2-40B4-BE49-F238E27FC236}">
                  <a16:creationId xmlns:a16="http://schemas.microsoft.com/office/drawing/2014/main" id="{9601483D-5B5D-4D94-A096-579D839D0195}"/>
                </a:ext>
              </a:extLst>
            </p:cNvPr>
            <p:cNvSpPr/>
            <p:nvPr/>
          </p:nvSpPr>
          <p:spPr>
            <a:xfrm>
              <a:off x="1266437" y="4020885"/>
              <a:ext cx="16281" cy="257547"/>
            </a:xfrm>
            <a:custGeom>
              <a:avLst/>
              <a:gdLst/>
              <a:ahLst/>
              <a:cxnLst/>
              <a:rect l="l" t="t" r="r" b="b"/>
              <a:pathLst>
                <a:path w="162805" h="2575466" extrusionOk="0">
                  <a:moveTo>
                    <a:pt x="81403" y="11123"/>
                  </a:moveTo>
                  <a:cubicBezTo>
                    <a:pt x="126787" y="37030"/>
                    <a:pt x="162806" y="100357"/>
                    <a:pt x="162806" y="152169"/>
                  </a:cubicBezTo>
                  <a:lnTo>
                    <a:pt x="162806" y="2517568"/>
                  </a:lnTo>
                  <a:cubicBezTo>
                    <a:pt x="162806" y="2569381"/>
                    <a:pt x="126066" y="2590250"/>
                    <a:pt x="81403" y="2564343"/>
                  </a:cubicBezTo>
                  <a:cubicBezTo>
                    <a:pt x="36019" y="2538437"/>
                    <a:pt x="0" y="2475110"/>
                    <a:pt x="0" y="2423297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274;p46">
              <a:extLst>
                <a:ext uri="{FF2B5EF4-FFF2-40B4-BE49-F238E27FC236}">
                  <a16:creationId xmlns:a16="http://schemas.microsoft.com/office/drawing/2014/main" id="{88278A25-4C13-48F5-9331-7BBED4D42AF2}"/>
                </a:ext>
              </a:extLst>
            </p:cNvPr>
            <p:cNvSpPr/>
            <p:nvPr/>
          </p:nvSpPr>
          <p:spPr>
            <a:xfrm>
              <a:off x="1191235" y="4555583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5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275;p46">
              <a:extLst>
                <a:ext uri="{FF2B5EF4-FFF2-40B4-BE49-F238E27FC236}">
                  <a16:creationId xmlns:a16="http://schemas.microsoft.com/office/drawing/2014/main" id="{D63848D2-D2E6-4F38-9CF2-B5F11FA09ACF}"/>
                </a:ext>
              </a:extLst>
            </p:cNvPr>
            <p:cNvSpPr/>
            <p:nvPr/>
          </p:nvSpPr>
          <p:spPr>
            <a:xfrm>
              <a:off x="1315853" y="4184741"/>
              <a:ext cx="57558" cy="153705"/>
            </a:xfrm>
            <a:custGeom>
              <a:avLst/>
              <a:gdLst/>
              <a:ahLst/>
              <a:cxnLst/>
              <a:rect l="l" t="t" r="r" b="b"/>
              <a:pathLst>
                <a:path w="575582" h="1537051" extrusionOk="0">
                  <a:moveTo>
                    <a:pt x="494179" y="11123"/>
                  </a:moveTo>
                  <a:cubicBezTo>
                    <a:pt x="448796" y="-14783"/>
                    <a:pt x="412777" y="6086"/>
                    <a:pt x="412777" y="57899"/>
                  </a:cubicBezTo>
                  <a:lnTo>
                    <a:pt x="412777" y="760250"/>
                  </a:lnTo>
                  <a:lnTo>
                    <a:pt x="0" y="522055"/>
                  </a:lnTo>
                  <a:lnTo>
                    <a:pt x="0" y="1384882"/>
                  </a:lnTo>
                  <a:cubicBezTo>
                    <a:pt x="0" y="1436695"/>
                    <a:pt x="36739" y="1500022"/>
                    <a:pt x="81403" y="1525928"/>
                  </a:cubicBezTo>
                  <a:cubicBezTo>
                    <a:pt x="126787" y="1551835"/>
                    <a:pt x="162806" y="1530966"/>
                    <a:pt x="162806" y="1479153"/>
                  </a:cubicBezTo>
                  <a:lnTo>
                    <a:pt x="162806" y="804147"/>
                  </a:lnTo>
                  <a:lnTo>
                    <a:pt x="575582" y="1042342"/>
                  </a:lnTo>
                  <a:lnTo>
                    <a:pt x="575582" y="152169"/>
                  </a:lnTo>
                  <a:cubicBezTo>
                    <a:pt x="575582" y="100357"/>
                    <a:pt x="538843" y="37030"/>
                    <a:pt x="494179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76;p46">
              <a:extLst>
                <a:ext uri="{FF2B5EF4-FFF2-40B4-BE49-F238E27FC236}">
                  <a16:creationId xmlns:a16="http://schemas.microsoft.com/office/drawing/2014/main" id="{54FE6B35-5616-456F-B24F-732153DB6052}"/>
                </a:ext>
              </a:extLst>
            </p:cNvPr>
            <p:cNvSpPr/>
            <p:nvPr/>
          </p:nvSpPr>
          <p:spPr>
            <a:xfrm>
              <a:off x="1346594" y="4172474"/>
              <a:ext cx="36883" cy="55252"/>
            </a:xfrm>
            <a:custGeom>
              <a:avLst/>
              <a:gdLst/>
              <a:ahLst/>
              <a:cxnLst/>
              <a:rect l="l" t="t" r="r" b="b"/>
              <a:pathLst>
                <a:path w="368833" h="552522" extrusionOk="0">
                  <a:moveTo>
                    <a:pt x="368833" y="382406"/>
                  </a:moveTo>
                  <a:cubicBezTo>
                    <a:pt x="368833" y="523451"/>
                    <a:pt x="285990" y="589657"/>
                    <a:pt x="184417" y="531367"/>
                  </a:cubicBezTo>
                  <a:cubicBezTo>
                    <a:pt x="82843" y="472358"/>
                    <a:pt x="0" y="311163"/>
                    <a:pt x="0" y="170117"/>
                  </a:cubicBezTo>
                  <a:cubicBezTo>
                    <a:pt x="0" y="29071"/>
                    <a:pt x="82123" y="-37134"/>
                    <a:pt x="184417" y="21155"/>
                  </a:cubicBezTo>
                  <a:cubicBezTo>
                    <a:pt x="286710" y="80164"/>
                    <a:pt x="368833" y="241360"/>
                    <a:pt x="368833" y="3824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77;p46">
              <a:extLst>
                <a:ext uri="{FF2B5EF4-FFF2-40B4-BE49-F238E27FC236}">
                  <a16:creationId xmlns:a16="http://schemas.microsoft.com/office/drawing/2014/main" id="{4C3EDBB3-98CF-4249-8AE5-FC481181B52E}"/>
                </a:ext>
              </a:extLst>
            </p:cNvPr>
            <p:cNvSpPr/>
            <p:nvPr/>
          </p:nvSpPr>
          <p:spPr>
            <a:xfrm>
              <a:off x="1300195" y="4426721"/>
              <a:ext cx="144076" cy="148308"/>
            </a:xfrm>
            <a:custGeom>
              <a:avLst/>
              <a:gdLst/>
              <a:ahLst/>
              <a:cxnLst/>
              <a:rect l="l" t="t" r="r" b="b"/>
              <a:pathLst>
                <a:path w="1440755" h="1483080" extrusionOk="0">
                  <a:moveTo>
                    <a:pt x="1440756" y="1425181"/>
                  </a:moveTo>
                  <a:cubicBezTo>
                    <a:pt x="1440756" y="1373368"/>
                    <a:pt x="1404017" y="1310042"/>
                    <a:pt x="1359353" y="1284135"/>
                  </a:cubicBezTo>
                  <a:lnTo>
                    <a:pt x="718217" y="914250"/>
                  </a:lnTo>
                  <a:lnTo>
                    <a:pt x="718217" y="378131"/>
                  </a:lnTo>
                  <a:lnTo>
                    <a:pt x="81403" y="11124"/>
                  </a:lnTo>
                  <a:cubicBezTo>
                    <a:pt x="36019" y="-14783"/>
                    <a:pt x="0" y="6086"/>
                    <a:pt x="0" y="57899"/>
                  </a:cubicBezTo>
                  <a:cubicBezTo>
                    <a:pt x="0" y="109711"/>
                    <a:pt x="36739" y="173039"/>
                    <a:pt x="81403" y="198945"/>
                  </a:cubicBezTo>
                  <a:lnTo>
                    <a:pt x="555412" y="472401"/>
                  </a:lnTo>
                  <a:lnTo>
                    <a:pt x="555412" y="1008520"/>
                  </a:lnTo>
                  <a:lnTo>
                    <a:pt x="1360074" y="1471957"/>
                  </a:lnTo>
                  <a:cubicBezTo>
                    <a:pt x="1404737" y="1497863"/>
                    <a:pt x="1440756" y="1476994"/>
                    <a:pt x="1440756" y="142518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78;p46">
              <a:extLst>
                <a:ext uri="{FF2B5EF4-FFF2-40B4-BE49-F238E27FC236}">
                  <a16:creationId xmlns:a16="http://schemas.microsoft.com/office/drawing/2014/main" id="{DCE200B6-9B0E-463C-A831-BCD7E6AD5C26}"/>
                </a:ext>
              </a:extLst>
            </p:cNvPr>
            <p:cNvSpPr/>
            <p:nvPr/>
          </p:nvSpPr>
          <p:spPr>
            <a:xfrm>
              <a:off x="1281448" y="4456718"/>
              <a:ext cx="16281" cy="191557"/>
            </a:xfrm>
            <a:custGeom>
              <a:avLst/>
              <a:gdLst/>
              <a:ahLst/>
              <a:cxnLst/>
              <a:rect l="l" t="t" r="r" b="b"/>
              <a:pathLst>
                <a:path w="162805" h="1915573" extrusionOk="0">
                  <a:moveTo>
                    <a:pt x="81403" y="1904450"/>
                  </a:moveTo>
                  <a:cubicBezTo>
                    <a:pt x="36019" y="1878543"/>
                    <a:pt x="0" y="1815217"/>
                    <a:pt x="0" y="1763404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4"/>
                  </a:cubicBezTo>
                  <a:cubicBezTo>
                    <a:pt x="126787" y="37030"/>
                    <a:pt x="162806" y="100356"/>
                    <a:pt x="162806" y="152169"/>
                  </a:cubicBezTo>
                  <a:lnTo>
                    <a:pt x="162806" y="1857674"/>
                  </a:lnTo>
                  <a:cubicBezTo>
                    <a:pt x="162806" y="1909487"/>
                    <a:pt x="126066" y="1930356"/>
                    <a:pt x="81403" y="19044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79;p46">
              <a:extLst>
                <a:ext uri="{FF2B5EF4-FFF2-40B4-BE49-F238E27FC236}">
                  <a16:creationId xmlns:a16="http://schemas.microsoft.com/office/drawing/2014/main" id="{402B7999-1E17-4A13-AF73-4D385B4AFF31}"/>
                </a:ext>
              </a:extLst>
            </p:cNvPr>
            <p:cNvSpPr/>
            <p:nvPr/>
          </p:nvSpPr>
          <p:spPr>
            <a:xfrm>
              <a:off x="1416552" y="4536391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6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280;p46">
              <a:extLst>
                <a:ext uri="{FF2B5EF4-FFF2-40B4-BE49-F238E27FC236}">
                  <a16:creationId xmlns:a16="http://schemas.microsoft.com/office/drawing/2014/main" id="{8A13502B-B7C6-490D-9C21-781F0BAFA387}"/>
                </a:ext>
              </a:extLst>
            </p:cNvPr>
            <p:cNvSpPr/>
            <p:nvPr/>
          </p:nvSpPr>
          <p:spPr>
            <a:xfrm>
              <a:off x="1055916" y="4289546"/>
              <a:ext cx="117277" cy="284682"/>
            </a:xfrm>
            <a:custGeom>
              <a:avLst/>
              <a:gdLst/>
              <a:ahLst/>
              <a:cxnLst/>
              <a:rect l="l" t="t" r="r" b="b"/>
              <a:pathLst>
                <a:path w="1172775" h="2846825" extrusionOk="0">
                  <a:moveTo>
                    <a:pt x="0" y="0"/>
                  </a:moveTo>
                  <a:lnTo>
                    <a:pt x="1172776" y="676445"/>
                  </a:lnTo>
                  <a:lnTo>
                    <a:pt x="1172776" y="2846826"/>
                  </a:lnTo>
                  <a:lnTo>
                    <a:pt x="0" y="217038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281;p46">
              <a:extLst>
                <a:ext uri="{FF2B5EF4-FFF2-40B4-BE49-F238E27FC236}">
                  <a16:creationId xmlns:a16="http://schemas.microsoft.com/office/drawing/2014/main" id="{430FC0C5-41B1-4AB5-8278-81EA087F2E3C}"/>
                </a:ext>
              </a:extLst>
            </p:cNvPr>
            <p:cNvSpPr/>
            <p:nvPr/>
          </p:nvSpPr>
          <p:spPr>
            <a:xfrm>
              <a:off x="1074447" y="4427185"/>
              <a:ext cx="69877" cy="48862"/>
            </a:xfrm>
            <a:custGeom>
              <a:avLst/>
              <a:gdLst/>
              <a:ahLst/>
              <a:cxnLst/>
              <a:rect l="l" t="t" r="r" b="b"/>
              <a:pathLst>
                <a:path w="698766" h="488623" extrusionOk="0">
                  <a:moveTo>
                    <a:pt x="0" y="0"/>
                  </a:moveTo>
                  <a:lnTo>
                    <a:pt x="698767" y="402988"/>
                  </a:lnTo>
                  <a:lnTo>
                    <a:pt x="698767" y="488624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282;p46">
              <a:extLst>
                <a:ext uri="{FF2B5EF4-FFF2-40B4-BE49-F238E27FC236}">
                  <a16:creationId xmlns:a16="http://schemas.microsoft.com/office/drawing/2014/main" id="{05046237-4C9B-4D69-8969-B30D7ED4976B}"/>
                </a:ext>
              </a:extLst>
            </p:cNvPr>
            <p:cNvSpPr/>
            <p:nvPr/>
          </p:nvSpPr>
          <p:spPr>
            <a:xfrm>
              <a:off x="1081701" y="4448211"/>
              <a:ext cx="55397" cy="40515"/>
            </a:xfrm>
            <a:custGeom>
              <a:avLst/>
              <a:gdLst/>
              <a:ahLst/>
              <a:cxnLst/>
              <a:rect l="l" t="t" r="r" b="b"/>
              <a:pathLst>
                <a:path w="553970" h="405147" extrusionOk="0">
                  <a:moveTo>
                    <a:pt x="0" y="0"/>
                  </a:moveTo>
                  <a:lnTo>
                    <a:pt x="553971" y="319512"/>
                  </a:lnTo>
                  <a:lnTo>
                    <a:pt x="553971" y="405147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83;p46">
              <a:extLst>
                <a:ext uri="{FF2B5EF4-FFF2-40B4-BE49-F238E27FC236}">
                  <a16:creationId xmlns:a16="http://schemas.microsoft.com/office/drawing/2014/main" id="{0FDDA466-1554-434A-8A2E-0CF01DB7104C}"/>
                </a:ext>
              </a:extLst>
            </p:cNvPr>
            <p:cNvSpPr/>
            <p:nvPr/>
          </p:nvSpPr>
          <p:spPr>
            <a:xfrm>
              <a:off x="1019213" y="4439815"/>
              <a:ext cx="81619" cy="71314"/>
            </a:xfrm>
            <a:custGeom>
              <a:avLst/>
              <a:gdLst/>
              <a:ahLst/>
              <a:cxnLst/>
              <a:rect l="l" t="t" r="r" b="b"/>
              <a:pathLst>
                <a:path w="816188" h="713145" extrusionOk="0">
                  <a:moveTo>
                    <a:pt x="815468" y="470633"/>
                  </a:moveTo>
                  <a:lnTo>
                    <a:pt x="0" y="0"/>
                  </a:lnTo>
                  <a:lnTo>
                    <a:pt x="0" y="242513"/>
                  </a:lnTo>
                  <a:lnTo>
                    <a:pt x="816188" y="713146"/>
                  </a:lnTo>
                  <a:lnTo>
                    <a:pt x="815468" y="470633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84;p46">
              <a:extLst>
                <a:ext uri="{FF2B5EF4-FFF2-40B4-BE49-F238E27FC236}">
                  <a16:creationId xmlns:a16="http://schemas.microsoft.com/office/drawing/2014/main" id="{EBECACD9-1240-4A3C-BB45-512C7A4F48F8}"/>
                </a:ext>
              </a:extLst>
            </p:cNvPr>
            <p:cNvSpPr/>
            <p:nvPr/>
          </p:nvSpPr>
          <p:spPr>
            <a:xfrm>
              <a:off x="1087088" y="4366761"/>
              <a:ext cx="52804" cy="26266"/>
            </a:xfrm>
            <a:custGeom>
              <a:avLst/>
              <a:gdLst/>
              <a:ahLst/>
              <a:cxnLst/>
              <a:rect l="l" t="t" r="r" b="b"/>
              <a:pathLst>
                <a:path w="528037" h="262662" extrusionOk="0">
                  <a:moveTo>
                    <a:pt x="528037" y="118738"/>
                  </a:moveTo>
                  <a:lnTo>
                    <a:pt x="345781" y="262662"/>
                  </a:lnTo>
                  <a:lnTo>
                    <a:pt x="223317" y="105785"/>
                  </a:lnTo>
                  <a:lnTo>
                    <a:pt x="63393" y="243952"/>
                  </a:lnTo>
                  <a:lnTo>
                    <a:pt x="0" y="197896"/>
                  </a:lnTo>
                  <a:lnTo>
                    <a:pt x="235564" y="0"/>
                  </a:lnTo>
                  <a:lnTo>
                    <a:pt x="355146" y="156878"/>
                  </a:lnTo>
                  <a:lnTo>
                    <a:pt x="486976" y="59009"/>
                  </a:lnTo>
                  <a:lnTo>
                    <a:pt x="528037" y="118738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85;p46">
              <a:extLst>
                <a:ext uri="{FF2B5EF4-FFF2-40B4-BE49-F238E27FC236}">
                  <a16:creationId xmlns:a16="http://schemas.microsoft.com/office/drawing/2014/main" id="{1B145EF9-3A37-4982-B940-D3D47A4E95C7}"/>
                </a:ext>
              </a:extLst>
            </p:cNvPr>
            <p:cNvSpPr/>
            <p:nvPr/>
          </p:nvSpPr>
          <p:spPr>
            <a:xfrm>
              <a:off x="1132267" y="4356275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7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969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86;p46">
              <a:extLst>
                <a:ext uri="{FF2B5EF4-FFF2-40B4-BE49-F238E27FC236}">
                  <a16:creationId xmlns:a16="http://schemas.microsoft.com/office/drawing/2014/main" id="{94A10FD9-D0C0-4B2A-A039-510F6C90F456}"/>
                </a:ext>
              </a:extLst>
            </p:cNvPr>
            <p:cNvSpPr/>
            <p:nvPr/>
          </p:nvSpPr>
          <p:spPr>
            <a:xfrm>
              <a:off x="1077823" y="4371919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8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897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87;p46">
              <a:extLst>
                <a:ext uri="{FF2B5EF4-FFF2-40B4-BE49-F238E27FC236}">
                  <a16:creationId xmlns:a16="http://schemas.microsoft.com/office/drawing/2014/main" id="{024227CC-ABA2-46FB-80D2-7071F59E2EA7}"/>
                </a:ext>
              </a:extLst>
            </p:cNvPr>
            <p:cNvSpPr/>
            <p:nvPr/>
          </p:nvSpPr>
          <p:spPr>
            <a:xfrm>
              <a:off x="1346594" y="4366905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5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88;p46">
              <a:extLst>
                <a:ext uri="{FF2B5EF4-FFF2-40B4-BE49-F238E27FC236}">
                  <a16:creationId xmlns:a16="http://schemas.microsoft.com/office/drawing/2014/main" id="{5A6071EA-C932-4993-9E14-A8984F1D69E7}"/>
                </a:ext>
              </a:extLst>
            </p:cNvPr>
            <p:cNvSpPr/>
            <p:nvPr/>
          </p:nvSpPr>
          <p:spPr>
            <a:xfrm>
              <a:off x="1375037" y="4397332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0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89;p46">
              <a:extLst>
                <a:ext uri="{FF2B5EF4-FFF2-40B4-BE49-F238E27FC236}">
                  <a16:creationId xmlns:a16="http://schemas.microsoft.com/office/drawing/2014/main" id="{451CD191-2306-4D26-8A73-E6C3F36E8B50}"/>
                </a:ext>
              </a:extLst>
            </p:cNvPr>
            <p:cNvSpPr/>
            <p:nvPr/>
          </p:nvSpPr>
          <p:spPr>
            <a:xfrm>
              <a:off x="1375109" y="4411254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4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90;p46">
              <a:extLst>
                <a:ext uri="{FF2B5EF4-FFF2-40B4-BE49-F238E27FC236}">
                  <a16:creationId xmlns:a16="http://schemas.microsoft.com/office/drawing/2014/main" id="{23722CC0-CDF0-42E9-84DA-40219BE06C86}"/>
                </a:ext>
              </a:extLst>
            </p:cNvPr>
            <p:cNvSpPr/>
            <p:nvPr/>
          </p:nvSpPr>
          <p:spPr>
            <a:xfrm>
              <a:off x="1356578" y="4386341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1"/>
                    <a:pt x="98692" y="200889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8692" y="27460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91;p46">
              <a:extLst>
                <a:ext uri="{FF2B5EF4-FFF2-40B4-BE49-F238E27FC236}">
                  <a16:creationId xmlns:a16="http://schemas.microsoft.com/office/drawing/2014/main" id="{0C1423D8-8E4A-4AAE-BCE8-0E7074A3163F}"/>
                </a:ext>
              </a:extLst>
            </p:cNvPr>
            <p:cNvSpPr/>
            <p:nvPr/>
          </p:nvSpPr>
          <p:spPr>
            <a:xfrm>
              <a:off x="1061303" y="4190012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6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2;p46">
              <a:extLst>
                <a:ext uri="{FF2B5EF4-FFF2-40B4-BE49-F238E27FC236}">
                  <a16:creationId xmlns:a16="http://schemas.microsoft.com/office/drawing/2014/main" id="{7A934DB6-0F17-458D-BE0B-132EFA1DB811}"/>
                </a:ext>
              </a:extLst>
            </p:cNvPr>
            <p:cNvSpPr/>
            <p:nvPr/>
          </p:nvSpPr>
          <p:spPr>
            <a:xfrm>
              <a:off x="1089746" y="4220439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293;p46">
              <a:extLst>
                <a:ext uri="{FF2B5EF4-FFF2-40B4-BE49-F238E27FC236}">
                  <a16:creationId xmlns:a16="http://schemas.microsoft.com/office/drawing/2014/main" id="{A1588A3A-151C-4E6F-B7F0-25A67CD7C28D}"/>
                </a:ext>
              </a:extLst>
            </p:cNvPr>
            <p:cNvSpPr/>
            <p:nvPr/>
          </p:nvSpPr>
          <p:spPr>
            <a:xfrm>
              <a:off x="1089818" y="4234361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5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294;p46">
              <a:extLst>
                <a:ext uri="{FF2B5EF4-FFF2-40B4-BE49-F238E27FC236}">
                  <a16:creationId xmlns:a16="http://schemas.microsoft.com/office/drawing/2014/main" id="{2DAF907B-FB1E-44AA-86E8-6F38455D6209}"/>
                </a:ext>
              </a:extLst>
            </p:cNvPr>
            <p:cNvSpPr/>
            <p:nvPr/>
          </p:nvSpPr>
          <p:spPr>
            <a:xfrm>
              <a:off x="1071287" y="4209448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0"/>
                    <a:pt x="98692" y="200888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7971" y="27459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1295;p46">
              <a:extLst>
                <a:ext uri="{FF2B5EF4-FFF2-40B4-BE49-F238E27FC236}">
                  <a16:creationId xmlns:a16="http://schemas.microsoft.com/office/drawing/2014/main" id="{258567D1-749C-436D-8910-11C287A06B83}"/>
                </a:ext>
              </a:extLst>
            </p:cNvPr>
            <p:cNvSpPr/>
            <p:nvPr/>
          </p:nvSpPr>
          <p:spPr>
            <a:xfrm>
              <a:off x="1227436" y="4284375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922084" y="957851"/>
                  </a:moveTo>
                  <a:cubicBezTo>
                    <a:pt x="922084" y="1310466"/>
                    <a:pt x="715336" y="1477418"/>
                    <a:pt x="461042" y="1330616"/>
                  </a:cubicBezTo>
                  <a:cubicBezTo>
                    <a:pt x="206028" y="1183813"/>
                    <a:pt x="0" y="778665"/>
                    <a:pt x="0" y="426050"/>
                  </a:cubicBezTo>
                  <a:cubicBezTo>
                    <a:pt x="0" y="73435"/>
                    <a:pt x="206749" y="-93517"/>
                    <a:pt x="461042" y="53286"/>
                  </a:cubicBezTo>
                  <a:cubicBezTo>
                    <a:pt x="716056" y="200089"/>
                    <a:pt x="922084" y="605236"/>
                    <a:pt x="922084" y="957851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296;p46">
              <a:extLst>
                <a:ext uri="{FF2B5EF4-FFF2-40B4-BE49-F238E27FC236}">
                  <a16:creationId xmlns:a16="http://schemas.microsoft.com/office/drawing/2014/main" id="{A8FFFFBA-20B4-4EA1-A268-2E833420F34B}"/>
                </a:ext>
              </a:extLst>
            </p:cNvPr>
            <p:cNvSpPr/>
            <p:nvPr/>
          </p:nvSpPr>
          <p:spPr>
            <a:xfrm>
              <a:off x="1244674" y="4345448"/>
              <a:ext cx="12534" cy="17095"/>
            </a:xfrm>
            <a:custGeom>
              <a:avLst/>
              <a:gdLst/>
              <a:ahLst/>
              <a:cxnLst/>
              <a:rect l="l" t="t" r="r" b="b"/>
              <a:pathLst>
                <a:path w="125345" h="170952" extrusionOk="0">
                  <a:moveTo>
                    <a:pt x="106616" y="170551"/>
                  </a:moveTo>
                  <a:cubicBezTo>
                    <a:pt x="118862" y="166952"/>
                    <a:pt x="125346" y="153999"/>
                    <a:pt x="125346" y="131691"/>
                  </a:cubicBezTo>
                  <a:cubicBezTo>
                    <a:pt x="125346" y="108663"/>
                    <a:pt x="118862" y="88514"/>
                    <a:pt x="106616" y="71962"/>
                  </a:cubicBezTo>
                  <a:cubicBezTo>
                    <a:pt x="93649" y="55411"/>
                    <a:pt x="74920" y="39579"/>
                    <a:pt x="50426" y="25907"/>
                  </a:cubicBezTo>
                  <a:cubicBezTo>
                    <a:pt x="42502" y="21589"/>
                    <a:pt x="33858" y="16552"/>
                    <a:pt x="24493" y="12234"/>
                  </a:cubicBezTo>
                  <a:cubicBezTo>
                    <a:pt x="15128" y="7196"/>
                    <a:pt x="7204" y="2879"/>
                    <a:pt x="0" y="0"/>
                  </a:cubicBezTo>
                  <a:lnTo>
                    <a:pt x="0" y="123775"/>
                  </a:lnTo>
                  <a:lnTo>
                    <a:pt x="45384" y="149682"/>
                  </a:lnTo>
                  <a:cubicBezTo>
                    <a:pt x="74199" y="166233"/>
                    <a:pt x="94370" y="172709"/>
                    <a:pt x="106616" y="170551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297;p46">
              <a:extLst>
                <a:ext uri="{FF2B5EF4-FFF2-40B4-BE49-F238E27FC236}">
                  <a16:creationId xmlns:a16="http://schemas.microsoft.com/office/drawing/2014/main" id="{6BCAF339-3232-4367-8DBE-2680AED33B4D}"/>
                </a:ext>
              </a:extLst>
            </p:cNvPr>
            <p:cNvSpPr/>
            <p:nvPr/>
          </p:nvSpPr>
          <p:spPr>
            <a:xfrm>
              <a:off x="1244602" y="4367551"/>
              <a:ext cx="14119" cy="20094"/>
            </a:xfrm>
            <a:custGeom>
              <a:avLst/>
              <a:gdLst/>
              <a:ahLst/>
              <a:cxnLst/>
              <a:rect l="l" t="t" r="r" b="b"/>
              <a:pathLst>
                <a:path w="141193" h="200941" extrusionOk="0">
                  <a:moveTo>
                    <a:pt x="58350" y="33822"/>
                  </a:moveTo>
                  <a:lnTo>
                    <a:pt x="0" y="0"/>
                  </a:lnTo>
                  <a:lnTo>
                    <a:pt x="0" y="148242"/>
                  </a:lnTo>
                  <a:cubicBezTo>
                    <a:pt x="7204" y="153279"/>
                    <a:pt x="14408" y="158317"/>
                    <a:pt x="21611" y="162634"/>
                  </a:cubicBezTo>
                  <a:cubicBezTo>
                    <a:pt x="29535" y="167672"/>
                    <a:pt x="38180" y="172709"/>
                    <a:pt x="47545" y="178466"/>
                  </a:cubicBezTo>
                  <a:cubicBezTo>
                    <a:pt x="75640" y="194298"/>
                    <a:pt x="97971" y="202214"/>
                    <a:pt x="115261" y="200774"/>
                  </a:cubicBezTo>
                  <a:cubicBezTo>
                    <a:pt x="132550" y="200055"/>
                    <a:pt x="141194" y="184223"/>
                    <a:pt x="141194" y="154719"/>
                  </a:cubicBezTo>
                  <a:cubicBezTo>
                    <a:pt x="141194" y="128812"/>
                    <a:pt x="133990" y="105784"/>
                    <a:pt x="119583" y="86355"/>
                  </a:cubicBezTo>
                  <a:cubicBezTo>
                    <a:pt x="105175" y="66925"/>
                    <a:pt x="85005" y="48934"/>
                    <a:pt x="58350" y="33822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298;p46">
              <a:extLst>
                <a:ext uri="{FF2B5EF4-FFF2-40B4-BE49-F238E27FC236}">
                  <a16:creationId xmlns:a16="http://schemas.microsoft.com/office/drawing/2014/main" id="{CBAAD7AB-B39D-4DFD-AED8-3A1BEDA8262B}"/>
                </a:ext>
              </a:extLst>
            </p:cNvPr>
            <p:cNvSpPr/>
            <p:nvPr/>
          </p:nvSpPr>
          <p:spPr>
            <a:xfrm>
              <a:off x="1206032" y="4298728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461042" y="53286"/>
                  </a:moveTo>
                  <a:cubicBezTo>
                    <a:pt x="206028" y="-93517"/>
                    <a:pt x="0" y="73435"/>
                    <a:pt x="0" y="426050"/>
                  </a:cubicBezTo>
                  <a:cubicBezTo>
                    <a:pt x="0" y="778665"/>
                    <a:pt x="206749" y="1183813"/>
                    <a:pt x="461042" y="1330616"/>
                  </a:cubicBezTo>
                  <a:cubicBezTo>
                    <a:pt x="716056" y="1477418"/>
                    <a:pt x="922084" y="1310466"/>
                    <a:pt x="922084" y="957851"/>
                  </a:cubicBezTo>
                  <a:cubicBezTo>
                    <a:pt x="922084" y="605236"/>
                    <a:pt x="715335" y="200089"/>
                    <a:pt x="461042" y="53286"/>
                  </a:cubicBezTo>
                  <a:close/>
                  <a:moveTo>
                    <a:pt x="574862" y="1010384"/>
                  </a:moveTo>
                  <a:cubicBezTo>
                    <a:pt x="550369" y="1019739"/>
                    <a:pt x="516511" y="1014701"/>
                    <a:pt x="473289" y="995271"/>
                  </a:cubicBezTo>
                  <a:lnTo>
                    <a:pt x="473289" y="1081626"/>
                  </a:lnTo>
                  <a:lnTo>
                    <a:pt x="384682" y="1030533"/>
                  </a:lnTo>
                  <a:lnTo>
                    <a:pt x="384682" y="944898"/>
                  </a:lnTo>
                  <a:cubicBezTo>
                    <a:pt x="378199" y="941300"/>
                    <a:pt x="372436" y="936982"/>
                    <a:pt x="365952" y="932664"/>
                  </a:cubicBezTo>
                  <a:cubicBezTo>
                    <a:pt x="343620" y="917552"/>
                    <a:pt x="320568" y="899562"/>
                    <a:pt x="296075" y="878692"/>
                  </a:cubicBezTo>
                  <a:lnTo>
                    <a:pt x="296075" y="321705"/>
                  </a:lnTo>
                  <a:cubicBezTo>
                    <a:pt x="314805" y="327462"/>
                    <a:pt x="335696" y="336098"/>
                    <a:pt x="358748" y="346892"/>
                  </a:cubicBezTo>
                  <a:cubicBezTo>
                    <a:pt x="367393" y="350490"/>
                    <a:pt x="376037" y="354808"/>
                    <a:pt x="384682" y="359126"/>
                  </a:cubicBezTo>
                  <a:lnTo>
                    <a:pt x="384682" y="273490"/>
                  </a:lnTo>
                  <a:lnTo>
                    <a:pt x="473289" y="324584"/>
                  </a:lnTo>
                  <a:lnTo>
                    <a:pt x="472568" y="412377"/>
                  </a:lnTo>
                  <a:cubicBezTo>
                    <a:pt x="479772" y="418134"/>
                    <a:pt x="486976" y="423172"/>
                    <a:pt x="493459" y="428929"/>
                  </a:cubicBezTo>
                  <a:cubicBezTo>
                    <a:pt x="515791" y="446919"/>
                    <a:pt x="535241" y="467069"/>
                    <a:pt x="551089" y="488658"/>
                  </a:cubicBezTo>
                  <a:cubicBezTo>
                    <a:pt x="566938" y="510246"/>
                    <a:pt x="579184" y="534713"/>
                    <a:pt x="587829" y="560620"/>
                  </a:cubicBezTo>
                  <a:cubicBezTo>
                    <a:pt x="597193" y="586526"/>
                    <a:pt x="601516" y="614591"/>
                    <a:pt x="601516" y="644815"/>
                  </a:cubicBezTo>
                  <a:cubicBezTo>
                    <a:pt x="601516" y="690871"/>
                    <a:pt x="585667" y="718217"/>
                    <a:pt x="553971" y="726133"/>
                  </a:cubicBezTo>
                  <a:cubicBezTo>
                    <a:pt x="580625" y="754918"/>
                    <a:pt x="598634" y="783703"/>
                    <a:pt x="607999" y="813207"/>
                  </a:cubicBezTo>
                  <a:cubicBezTo>
                    <a:pt x="617364" y="841992"/>
                    <a:pt x="622407" y="872216"/>
                    <a:pt x="622407" y="901720"/>
                  </a:cubicBezTo>
                  <a:cubicBezTo>
                    <a:pt x="622407" y="962169"/>
                    <a:pt x="606558" y="998150"/>
                    <a:pt x="574862" y="101038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94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subTitle" idx="1"/>
          </p:nvPr>
        </p:nvSpPr>
        <p:spPr>
          <a:xfrm>
            <a:off x="855300" y="1867997"/>
            <a:ext cx="4320392" cy="12746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dirty="0"/>
              <a:t>The regulatory and ethical issues arising from developments in technology that will support and encourage change in the future.</a:t>
            </a:r>
          </a:p>
        </p:txBody>
      </p:sp>
      <p:grpSp>
        <p:nvGrpSpPr>
          <p:cNvPr id="31" name="Grupo 60">
            <a:extLst>
              <a:ext uri="{FF2B5EF4-FFF2-40B4-BE49-F238E27FC236}">
                <a16:creationId xmlns:a16="http://schemas.microsoft.com/office/drawing/2014/main" id="{56CE8883-CD69-4287-96AB-16363C0E515A}"/>
              </a:ext>
            </a:extLst>
          </p:cNvPr>
          <p:cNvGrpSpPr/>
          <p:nvPr/>
        </p:nvGrpSpPr>
        <p:grpSpPr>
          <a:xfrm>
            <a:off x="5060948" y="-588552"/>
            <a:ext cx="3569633" cy="5559504"/>
            <a:chOff x="1019213" y="3964719"/>
            <a:chExt cx="438896" cy="683556"/>
          </a:xfrm>
        </p:grpSpPr>
        <p:sp>
          <p:nvSpPr>
            <p:cNvPr id="32" name="Google Shape;1271;p46">
              <a:extLst>
                <a:ext uri="{FF2B5EF4-FFF2-40B4-BE49-F238E27FC236}">
                  <a16:creationId xmlns:a16="http://schemas.microsoft.com/office/drawing/2014/main" id="{C878E0EA-334C-4267-BED7-0D09E1270032}"/>
                </a:ext>
              </a:extLst>
            </p:cNvPr>
            <p:cNvSpPr/>
            <p:nvPr/>
          </p:nvSpPr>
          <p:spPr>
            <a:xfrm>
              <a:off x="1180677" y="3964719"/>
              <a:ext cx="57630" cy="327278"/>
            </a:xfrm>
            <a:custGeom>
              <a:avLst/>
              <a:gdLst/>
              <a:ahLst/>
              <a:cxnLst/>
              <a:rect l="l" t="t" r="r" b="b"/>
              <a:pathLst>
                <a:path w="576302" h="3272780" extrusionOk="0">
                  <a:moveTo>
                    <a:pt x="82123" y="11123"/>
                  </a:moveTo>
                  <a:cubicBezTo>
                    <a:pt x="127507" y="37030"/>
                    <a:pt x="163526" y="100357"/>
                    <a:pt x="163526" y="152169"/>
                  </a:cubicBezTo>
                  <a:lnTo>
                    <a:pt x="163526" y="1542480"/>
                  </a:lnTo>
                  <a:lnTo>
                    <a:pt x="576303" y="1780675"/>
                  </a:lnTo>
                  <a:lnTo>
                    <a:pt x="576303" y="3214882"/>
                  </a:lnTo>
                  <a:cubicBezTo>
                    <a:pt x="576303" y="3266695"/>
                    <a:pt x="539563" y="3287564"/>
                    <a:pt x="494900" y="3261657"/>
                  </a:cubicBezTo>
                  <a:cubicBezTo>
                    <a:pt x="449516" y="3235751"/>
                    <a:pt x="413497" y="3172424"/>
                    <a:pt x="413497" y="3120611"/>
                  </a:cubicBezTo>
                  <a:lnTo>
                    <a:pt x="413497" y="1874226"/>
                  </a:lnTo>
                  <a:lnTo>
                    <a:pt x="0" y="1636750"/>
                  </a:lnTo>
                  <a:lnTo>
                    <a:pt x="0" y="57899"/>
                  </a:lnTo>
                  <a:cubicBezTo>
                    <a:pt x="0" y="6086"/>
                    <a:pt x="36739" y="-14783"/>
                    <a:pt x="8212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272;p46">
              <a:extLst>
                <a:ext uri="{FF2B5EF4-FFF2-40B4-BE49-F238E27FC236}">
                  <a16:creationId xmlns:a16="http://schemas.microsoft.com/office/drawing/2014/main" id="{C0C5AD82-CB87-4C99-9169-63DB12E12B0C}"/>
                </a:ext>
              </a:extLst>
            </p:cNvPr>
            <p:cNvSpPr/>
            <p:nvPr/>
          </p:nvSpPr>
          <p:spPr>
            <a:xfrm>
              <a:off x="1203159" y="4438020"/>
              <a:ext cx="57558" cy="169609"/>
            </a:xfrm>
            <a:custGeom>
              <a:avLst/>
              <a:gdLst/>
              <a:ahLst/>
              <a:cxnLst/>
              <a:rect l="l" t="t" r="r" b="b"/>
              <a:pathLst>
                <a:path w="575582" h="1696088" extrusionOk="0">
                  <a:moveTo>
                    <a:pt x="81403" y="1684965"/>
                  </a:moveTo>
                  <a:cubicBezTo>
                    <a:pt x="126787" y="1710871"/>
                    <a:pt x="162806" y="1690002"/>
                    <a:pt x="162806" y="1638189"/>
                  </a:cubicBezTo>
                  <a:lnTo>
                    <a:pt x="162806" y="596176"/>
                  </a:lnTo>
                  <a:lnTo>
                    <a:pt x="575582" y="834371"/>
                  </a:lnTo>
                  <a:lnTo>
                    <a:pt x="575582" y="152169"/>
                  </a:lnTo>
                  <a:cubicBezTo>
                    <a:pt x="575582" y="100356"/>
                    <a:pt x="538843" y="37030"/>
                    <a:pt x="494179" y="11124"/>
                  </a:cubicBezTo>
                  <a:cubicBezTo>
                    <a:pt x="448795" y="-14783"/>
                    <a:pt x="412777" y="6086"/>
                    <a:pt x="412777" y="57899"/>
                  </a:cubicBezTo>
                  <a:lnTo>
                    <a:pt x="412777" y="552280"/>
                  </a:lnTo>
                  <a:lnTo>
                    <a:pt x="0" y="314084"/>
                  </a:lnTo>
                  <a:lnTo>
                    <a:pt x="0" y="1543919"/>
                  </a:lnTo>
                  <a:cubicBezTo>
                    <a:pt x="0" y="1595732"/>
                    <a:pt x="36739" y="1659059"/>
                    <a:pt x="81403" y="168496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273;p46">
              <a:extLst>
                <a:ext uri="{FF2B5EF4-FFF2-40B4-BE49-F238E27FC236}">
                  <a16:creationId xmlns:a16="http://schemas.microsoft.com/office/drawing/2014/main" id="{9601483D-5B5D-4D94-A096-579D839D0195}"/>
                </a:ext>
              </a:extLst>
            </p:cNvPr>
            <p:cNvSpPr/>
            <p:nvPr/>
          </p:nvSpPr>
          <p:spPr>
            <a:xfrm>
              <a:off x="1266437" y="4020885"/>
              <a:ext cx="16281" cy="257547"/>
            </a:xfrm>
            <a:custGeom>
              <a:avLst/>
              <a:gdLst/>
              <a:ahLst/>
              <a:cxnLst/>
              <a:rect l="l" t="t" r="r" b="b"/>
              <a:pathLst>
                <a:path w="162805" h="2575466" extrusionOk="0">
                  <a:moveTo>
                    <a:pt x="81403" y="11123"/>
                  </a:moveTo>
                  <a:cubicBezTo>
                    <a:pt x="126787" y="37030"/>
                    <a:pt x="162806" y="100357"/>
                    <a:pt x="162806" y="152169"/>
                  </a:cubicBezTo>
                  <a:lnTo>
                    <a:pt x="162806" y="2517568"/>
                  </a:lnTo>
                  <a:cubicBezTo>
                    <a:pt x="162806" y="2569381"/>
                    <a:pt x="126066" y="2590250"/>
                    <a:pt x="81403" y="2564343"/>
                  </a:cubicBezTo>
                  <a:cubicBezTo>
                    <a:pt x="36019" y="2538437"/>
                    <a:pt x="0" y="2475110"/>
                    <a:pt x="0" y="2423297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274;p46">
              <a:extLst>
                <a:ext uri="{FF2B5EF4-FFF2-40B4-BE49-F238E27FC236}">
                  <a16:creationId xmlns:a16="http://schemas.microsoft.com/office/drawing/2014/main" id="{88278A25-4C13-48F5-9331-7BBED4D42AF2}"/>
                </a:ext>
              </a:extLst>
            </p:cNvPr>
            <p:cNvSpPr/>
            <p:nvPr/>
          </p:nvSpPr>
          <p:spPr>
            <a:xfrm>
              <a:off x="1191235" y="4555583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5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275;p46">
              <a:extLst>
                <a:ext uri="{FF2B5EF4-FFF2-40B4-BE49-F238E27FC236}">
                  <a16:creationId xmlns:a16="http://schemas.microsoft.com/office/drawing/2014/main" id="{D63848D2-D2E6-4F38-9CF2-B5F11FA09ACF}"/>
                </a:ext>
              </a:extLst>
            </p:cNvPr>
            <p:cNvSpPr/>
            <p:nvPr/>
          </p:nvSpPr>
          <p:spPr>
            <a:xfrm>
              <a:off x="1315853" y="4184741"/>
              <a:ext cx="57558" cy="153705"/>
            </a:xfrm>
            <a:custGeom>
              <a:avLst/>
              <a:gdLst/>
              <a:ahLst/>
              <a:cxnLst/>
              <a:rect l="l" t="t" r="r" b="b"/>
              <a:pathLst>
                <a:path w="575582" h="1537051" extrusionOk="0">
                  <a:moveTo>
                    <a:pt x="494179" y="11123"/>
                  </a:moveTo>
                  <a:cubicBezTo>
                    <a:pt x="448796" y="-14783"/>
                    <a:pt x="412777" y="6086"/>
                    <a:pt x="412777" y="57899"/>
                  </a:cubicBezTo>
                  <a:lnTo>
                    <a:pt x="412777" y="760250"/>
                  </a:lnTo>
                  <a:lnTo>
                    <a:pt x="0" y="522055"/>
                  </a:lnTo>
                  <a:lnTo>
                    <a:pt x="0" y="1384882"/>
                  </a:lnTo>
                  <a:cubicBezTo>
                    <a:pt x="0" y="1436695"/>
                    <a:pt x="36739" y="1500022"/>
                    <a:pt x="81403" y="1525928"/>
                  </a:cubicBezTo>
                  <a:cubicBezTo>
                    <a:pt x="126787" y="1551835"/>
                    <a:pt x="162806" y="1530966"/>
                    <a:pt x="162806" y="1479153"/>
                  </a:cubicBezTo>
                  <a:lnTo>
                    <a:pt x="162806" y="804147"/>
                  </a:lnTo>
                  <a:lnTo>
                    <a:pt x="575582" y="1042342"/>
                  </a:lnTo>
                  <a:lnTo>
                    <a:pt x="575582" y="152169"/>
                  </a:lnTo>
                  <a:cubicBezTo>
                    <a:pt x="575582" y="100357"/>
                    <a:pt x="538843" y="37030"/>
                    <a:pt x="494179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76;p46">
              <a:extLst>
                <a:ext uri="{FF2B5EF4-FFF2-40B4-BE49-F238E27FC236}">
                  <a16:creationId xmlns:a16="http://schemas.microsoft.com/office/drawing/2014/main" id="{54FE6B35-5616-456F-B24F-732153DB6052}"/>
                </a:ext>
              </a:extLst>
            </p:cNvPr>
            <p:cNvSpPr/>
            <p:nvPr/>
          </p:nvSpPr>
          <p:spPr>
            <a:xfrm>
              <a:off x="1346594" y="4172474"/>
              <a:ext cx="36883" cy="55252"/>
            </a:xfrm>
            <a:custGeom>
              <a:avLst/>
              <a:gdLst/>
              <a:ahLst/>
              <a:cxnLst/>
              <a:rect l="l" t="t" r="r" b="b"/>
              <a:pathLst>
                <a:path w="368833" h="552522" extrusionOk="0">
                  <a:moveTo>
                    <a:pt x="368833" y="382406"/>
                  </a:moveTo>
                  <a:cubicBezTo>
                    <a:pt x="368833" y="523451"/>
                    <a:pt x="285990" y="589657"/>
                    <a:pt x="184417" y="531367"/>
                  </a:cubicBezTo>
                  <a:cubicBezTo>
                    <a:pt x="82843" y="472358"/>
                    <a:pt x="0" y="311163"/>
                    <a:pt x="0" y="170117"/>
                  </a:cubicBezTo>
                  <a:cubicBezTo>
                    <a:pt x="0" y="29071"/>
                    <a:pt x="82123" y="-37134"/>
                    <a:pt x="184417" y="21155"/>
                  </a:cubicBezTo>
                  <a:cubicBezTo>
                    <a:pt x="286710" y="80164"/>
                    <a:pt x="368833" y="241360"/>
                    <a:pt x="368833" y="3824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77;p46">
              <a:extLst>
                <a:ext uri="{FF2B5EF4-FFF2-40B4-BE49-F238E27FC236}">
                  <a16:creationId xmlns:a16="http://schemas.microsoft.com/office/drawing/2014/main" id="{4C3EDBB3-98CF-4249-8AE5-FC481181B52E}"/>
                </a:ext>
              </a:extLst>
            </p:cNvPr>
            <p:cNvSpPr/>
            <p:nvPr/>
          </p:nvSpPr>
          <p:spPr>
            <a:xfrm>
              <a:off x="1300195" y="4426721"/>
              <a:ext cx="144076" cy="148308"/>
            </a:xfrm>
            <a:custGeom>
              <a:avLst/>
              <a:gdLst/>
              <a:ahLst/>
              <a:cxnLst/>
              <a:rect l="l" t="t" r="r" b="b"/>
              <a:pathLst>
                <a:path w="1440755" h="1483080" extrusionOk="0">
                  <a:moveTo>
                    <a:pt x="1440756" y="1425181"/>
                  </a:moveTo>
                  <a:cubicBezTo>
                    <a:pt x="1440756" y="1373368"/>
                    <a:pt x="1404017" y="1310042"/>
                    <a:pt x="1359353" y="1284135"/>
                  </a:cubicBezTo>
                  <a:lnTo>
                    <a:pt x="718217" y="914250"/>
                  </a:lnTo>
                  <a:lnTo>
                    <a:pt x="718217" y="378131"/>
                  </a:lnTo>
                  <a:lnTo>
                    <a:pt x="81403" y="11124"/>
                  </a:lnTo>
                  <a:cubicBezTo>
                    <a:pt x="36019" y="-14783"/>
                    <a:pt x="0" y="6086"/>
                    <a:pt x="0" y="57899"/>
                  </a:cubicBezTo>
                  <a:cubicBezTo>
                    <a:pt x="0" y="109711"/>
                    <a:pt x="36739" y="173039"/>
                    <a:pt x="81403" y="198945"/>
                  </a:cubicBezTo>
                  <a:lnTo>
                    <a:pt x="555412" y="472401"/>
                  </a:lnTo>
                  <a:lnTo>
                    <a:pt x="555412" y="1008520"/>
                  </a:lnTo>
                  <a:lnTo>
                    <a:pt x="1360074" y="1471957"/>
                  </a:lnTo>
                  <a:cubicBezTo>
                    <a:pt x="1404737" y="1497863"/>
                    <a:pt x="1440756" y="1476994"/>
                    <a:pt x="1440756" y="142518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78;p46">
              <a:extLst>
                <a:ext uri="{FF2B5EF4-FFF2-40B4-BE49-F238E27FC236}">
                  <a16:creationId xmlns:a16="http://schemas.microsoft.com/office/drawing/2014/main" id="{DCE200B6-9B0E-463C-A831-BCD7E6AD5C26}"/>
                </a:ext>
              </a:extLst>
            </p:cNvPr>
            <p:cNvSpPr/>
            <p:nvPr/>
          </p:nvSpPr>
          <p:spPr>
            <a:xfrm>
              <a:off x="1281448" y="4456718"/>
              <a:ext cx="16281" cy="191557"/>
            </a:xfrm>
            <a:custGeom>
              <a:avLst/>
              <a:gdLst/>
              <a:ahLst/>
              <a:cxnLst/>
              <a:rect l="l" t="t" r="r" b="b"/>
              <a:pathLst>
                <a:path w="162805" h="1915573" extrusionOk="0">
                  <a:moveTo>
                    <a:pt x="81403" y="1904450"/>
                  </a:moveTo>
                  <a:cubicBezTo>
                    <a:pt x="36019" y="1878543"/>
                    <a:pt x="0" y="1815217"/>
                    <a:pt x="0" y="1763404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4"/>
                  </a:cubicBezTo>
                  <a:cubicBezTo>
                    <a:pt x="126787" y="37030"/>
                    <a:pt x="162806" y="100356"/>
                    <a:pt x="162806" y="152169"/>
                  </a:cubicBezTo>
                  <a:lnTo>
                    <a:pt x="162806" y="1857674"/>
                  </a:lnTo>
                  <a:cubicBezTo>
                    <a:pt x="162806" y="1909487"/>
                    <a:pt x="126066" y="1930356"/>
                    <a:pt x="81403" y="19044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79;p46">
              <a:extLst>
                <a:ext uri="{FF2B5EF4-FFF2-40B4-BE49-F238E27FC236}">
                  <a16:creationId xmlns:a16="http://schemas.microsoft.com/office/drawing/2014/main" id="{402B7999-1E17-4A13-AF73-4D385B4AFF31}"/>
                </a:ext>
              </a:extLst>
            </p:cNvPr>
            <p:cNvSpPr/>
            <p:nvPr/>
          </p:nvSpPr>
          <p:spPr>
            <a:xfrm>
              <a:off x="1416552" y="4536391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6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280;p46">
              <a:extLst>
                <a:ext uri="{FF2B5EF4-FFF2-40B4-BE49-F238E27FC236}">
                  <a16:creationId xmlns:a16="http://schemas.microsoft.com/office/drawing/2014/main" id="{8A13502B-B7C6-490D-9C21-781F0BAFA387}"/>
                </a:ext>
              </a:extLst>
            </p:cNvPr>
            <p:cNvSpPr/>
            <p:nvPr/>
          </p:nvSpPr>
          <p:spPr>
            <a:xfrm>
              <a:off x="1055916" y="4289546"/>
              <a:ext cx="117277" cy="284682"/>
            </a:xfrm>
            <a:custGeom>
              <a:avLst/>
              <a:gdLst/>
              <a:ahLst/>
              <a:cxnLst/>
              <a:rect l="l" t="t" r="r" b="b"/>
              <a:pathLst>
                <a:path w="1172775" h="2846825" extrusionOk="0">
                  <a:moveTo>
                    <a:pt x="0" y="0"/>
                  </a:moveTo>
                  <a:lnTo>
                    <a:pt x="1172776" y="676445"/>
                  </a:lnTo>
                  <a:lnTo>
                    <a:pt x="1172776" y="2846826"/>
                  </a:lnTo>
                  <a:lnTo>
                    <a:pt x="0" y="217038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281;p46">
              <a:extLst>
                <a:ext uri="{FF2B5EF4-FFF2-40B4-BE49-F238E27FC236}">
                  <a16:creationId xmlns:a16="http://schemas.microsoft.com/office/drawing/2014/main" id="{430FC0C5-41B1-4AB5-8278-81EA087F2E3C}"/>
                </a:ext>
              </a:extLst>
            </p:cNvPr>
            <p:cNvSpPr/>
            <p:nvPr/>
          </p:nvSpPr>
          <p:spPr>
            <a:xfrm>
              <a:off x="1074447" y="4427185"/>
              <a:ext cx="69877" cy="48862"/>
            </a:xfrm>
            <a:custGeom>
              <a:avLst/>
              <a:gdLst/>
              <a:ahLst/>
              <a:cxnLst/>
              <a:rect l="l" t="t" r="r" b="b"/>
              <a:pathLst>
                <a:path w="698766" h="488623" extrusionOk="0">
                  <a:moveTo>
                    <a:pt x="0" y="0"/>
                  </a:moveTo>
                  <a:lnTo>
                    <a:pt x="698767" y="402988"/>
                  </a:lnTo>
                  <a:lnTo>
                    <a:pt x="698767" y="488624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282;p46">
              <a:extLst>
                <a:ext uri="{FF2B5EF4-FFF2-40B4-BE49-F238E27FC236}">
                  <a16:creationId xmlns:a16="http://schemas.microsoft.com/office/drawing/2014/main" id="{05046237-4C9B-4D69-8969-B30D7ED4976B}"/>
                </a:ext>
              </a:extLst>
            </p:cNvPr>
            <p:cNvSpPr/>
            <p:nvPr/>
          </p:nvSpPr>
          <p:spPr>
            <a:xfrm>
              <a:off x="1081701" y="4448211"/>
              <a:ext cx="55397" cy="40515"/>
            </a:xfrm>
            <a:custGeom>
              <a:avLst/>
              <a:gdLst/>
              <a:ahLst/>
              <a:cxnLst/>
              <a:rect l="l" t="t" r="r" b="b"/>
              <a:pathLst>
                <a:path w="553970" h="405147" extrusionOk="0">
                  <a:moveTo>
                    <a:pt x="0" y="0"/>
                  </a:moveTo>
                  <a:lnTo>
                    <a:pt x="553971" y="319512"/>
                  </a:lnTo>
                  <a:lnTo>
                    <a:pt x="553971" y="405147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83;p46">
              <a:extLst>
                <a:ext uri="{FF2B5EF4-FFF2-40B4-BE49-F238E27FC236}">
                  <a16:creationId xmlns:a16="http://schemas.microsoft.com/office/drawing/2014/main" id="{0FDDA466-1554-434A-8A2E-0CF01DB7104C}"/>
                </a:ext>
              </a:extLst>
            </p:cNvPr>
            <p:cNvSpPr/>
            <p:nvPr/>
          </p:nvSpPr>
          <p:spPr>
            <a:xfrm>
              <a:off x="1019213" y="4439815"/>
              <a:ext cx="81619" cy="71314"/>
            </a:xfrm>
            <a:custGeom>
              <a:avLst/>
              <a:gdLst/>
              <a:ahLst/>
              <a:cxnLst/>
              <a:rect l="l" t="t" r="r" b="b"/>
              <a:pathLst>
                <a:path w="816188" h="713145" extrusionOk="0">
                  <a:moveTo>
                    <a:pt x="815468" y="470633"/>
                  </a:moveTo>
                  <a:lnTo>
                    <a:pt x="0" y="0"/>
                  </a:lnTo>
                  <a:lnTo>
                    <a:pt x="0" y="242513"/>
                  </a:lnTo>
                  <a:lnTo>
                    <a:pt x="816188" y="713146"/>
                  </a:lnTo>
                  <a:lnTo>
                    <a:pt x="815468" y="470633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84;p46">
              <a:extLst>
                <a:ext uri="{FF2B5EF4-FFF2-40B4-BE49-F238E27FC236}">
                  <a16:creationId xmlns:a16="http://schemas.microsoft.com/office/drawing/2014/main" id="{EBECACD9-1240-4A3C-BB45-512C7A4F48F8}"/>
                </a:ext>
              </a:extLst>
            </p:cNvPr>
            <p:cNvSpPr/>
            <p:nvPr/>
          </p:nvSpPr>
          <p:spPr>
            <a:xfrm>
              <a:off x="1087088" y="4366761"/>
              <a:ext cx="52804" cy="26266"/>
            </a:xfrm>
            <a:custGeom>
              <a:avLst/>
              <a:gdLst/>
              <a:ahLst/>
              <a:cxnLst/>
              <a:rect l="l" t="t" r="r" b="b"/>
              <a:pathLst>
                <a:path w="528037" h="262662" extrusionOk="0">
                  <a:moveTo>
                    <a:pt x="528037" y="118738"/>
                  </a:moveTo>
                  <a:lnTo>
                    <a:pt x="345781" y="262662"/>
                  </a:lnTo>
                  <a:lnTo>
                    <a:pt x="223317" y="105785"/>
                  </a:lnTo>
                  <a:lnTo>
                    <a:pt x="63393" y="243952"/>
                  </a:lnTo>
                  <a:lnTo>
                    <a:pt x="0" y="197896"/>
                  </a:lnTo>
                  <a:lnTo>
                    <a:pt x="235564" y="0"/>
                  </a:lnTo>
                  <a:lnTo>
                    <a:pt x="355146" y="156878"/>
                  </a:lnTo>
                  <a:lnTo>
                    <a:pt x="486976" y="59009"/>
                  </a:lnTo>
                  <a:lnTo>
                    <a:pt x="528037" y="118738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85;p46">
              <a:extLst>
                <a:ext uri="{FF2B5EF4-FFF2-40B4-BE49-F238E27FC236}">
                  <a16:creationId xmlns:a16="http://schemas.microsoft.com/office/drawing/2014/main" id="{1B145EF9-3A37-4982-B940-D3D47A4E95C7}"/>
                </a:ext>
              </a:extLst>
            </p:cNvPr>
            <p:cNvSpPr/>
            <p:nvPr/>
          </p:nvSpPr>
          <p:spPr>
            <a:xfrm>
              <a:off x="1132267" y="4356275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7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969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86;p46">
              <a:extLst>
                <a:ext uri="{FF2B5EF4-FFF2-40B4-BE49-F238E27FC236}">
                  <a16:creationId xmlns:a16="http://schemas.microsoft.com/office/drawing/2014/main" id="{94A10FD9-D0C0-4B2A-A039-510F6C90F456}"/>
                </a:ext>
              </a:extLst>
            </p:cNvPr>
            <p:cNvSpPr/>
            <p:nvPr/>
          </p:nvSpPr>
          <p:spPr>
            <a:xfrm>
              <a:off x="1077823" y="4371919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8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897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87;p46">
              <a:extLst>
                <a:ext uri="{FF2B5EF4-FFF2-40B4-BE49-F238E27FC236}">
                  <a16:creationId xmlns:a16="http://schemas.microsoft.com/office/drawing/2014/main" id="{024227CC-ABA2-46FB-80D2-7071F59E2EA7}"/>
                </a:ext>
              </a:extLst>
            </p:cNvPr>
            <p:cNvSpPr/>
            <p:nvPr/>
          </p:nvSpPr>
          <p:spPr>
            <a:xfrm>
              <a:off x="1346594" y="4366905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5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88;p46">
              <a:extLst>
                <a:ext uri="{FF2B5EF4-FFF2-40B4-BE49-F238E27FC236}">
                  <a16:creationId xmlns:a16="http://schemas.microsoft.com/office/drawing/2014/main" id="{5A6071EA-C932-4993-9E14-A8984F1D69E7}"/>
                </a:ext>
              </a:extLst>
            </p:cNvPr>
            <p:cNvSpPr/>
            <p:nvPr/>
          </p:nvSpPr>
          <p:spPr>
            <a:xfrm>
              <a:off x="1375037" y="4397332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0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89;p46">
              <a:extLst>
                <a:ext uri="{FF2B5EF4-FFF2-40B4-BE49-F238E27FC236}">
                  <a16:creationId xmlns:a16="http://schemas.microsoft.com/office/drawing/2014/main" id="{451CD191-2306-4D26-8A73-E6C3F36E8B50}"/>
                </a:ext>
              </a:extLst>
            </p:cNvPr>
            <p:cNvSpPr/>
            <p:nvPr/>
          </p:nvSpPr>
          <p:spPr>
            <a:xfrm>
              <a:off x="1375109" y="4411254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4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90;p46">
              <a:extLst>
                <a:ext uri="{FF2B5EF4-FFF2-40B4-BE49-F238E27FC236}">
                  <a16:creationId xmlns:a16="http://schemas.microsoft.com/office/drawing/2014/main" id="{23722CC0-CDF0-42E9-84DA-40219BE06C86}"/>
                </a:ext>
              </a:extLst>
            </p:cNvPr>
            <p:cNvSpPr/>
            <p:nvPr/>
          </p:nvSpPr>
          <p:spPr>
            <a:xfrm>
              <a:off x="1356578" y="4386341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1"/>
                    <a:pt x="98692" y="200889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8692" y="27460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91;p46">
              <a:extLst>
                <a:ext uri="{FF2B5EF4-FFF2-40B4-BE49-F238E27FC236}">
                  <a16:creationId xmlns:a16="http://schemas.microsoft.com/office/drawing/2014/main" id="{0C1423D8-8E4A-4AAE-BCE8-0E7074A3163F}"/>
                </a:ext>
              </a:extLst>
            </p:cNvPr>
            <p:cNvSpPr/>
            <p:nvPr/>
          </p:nvSpPr>
          <p:spPr>
            <a:xfrm>
              <a:off x="1061303" y="4190012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6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2;p46">
              <a:extLst>
                <a:ext uri="{FF2B5EF4-FFF2-40B4-BE49-F238E27FC236}">
                  <a16:creationId xmlns:a16="http://schemas.microsoft.com/office/drawing/2014/main" id="{7A934DB6-0F17-458D-BE0B-132EFA1DB811}"/>
                </a:ext>
              </a:extLst>
            </p:cNvPr>
            <p:cNvSpPr/>
            <p:nvPr/>
          </p:nvSpPr>
          <p:spPr>
            <a:xfrm>
              <a:off x="1089746" y="4220439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293;p46">
              <a:extLst>
                <a:ext uri="{FF2B5EF4-FFF2-40B4-BE49-F238E27FC236}">
                  <a16:creationId xmlns:a16="http://schemas.microsoft.com/office/drawing/2014/main" id="{A1588A3A-151C-4E6F-B7F0-25A67CD7C28D}"/>
                </a:ext>
              </a:extLst>
            </p:cNvPr>
            <p:cNvSpPr/>
            <p:nvPr/>
          </p:nvSpPr>
          <p:spPr>
            <a:xfrm>
              <a:off x="1089818" y="4234361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5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294;p46">
              <a:extLst>
                <a:ext uri="{FF2B5EF4-FFF2-40B4-BE49-F238E27FC236}">
                  <a16:creationId xmlns:a16="http://schemas.microsoft.com/office/drawing/2014/main" id="{2DAF907B-FB1E-44AA-86E8-6F38455D6209}"/>
                </a:ext>
              </a:extLst>
            </p:cNvPr>
            <p:cNvSpPr/>
            <p:nvPr/>
          </p:nvSpPr>
          <p:spPr>
            <a:xfrm>
              <a:off x="1071287" y="4209448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0"/>
                    <a:pt x="98692" y="200888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7971" y="27459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1295;p46">
              <a:extLst>
                <a:ext uri="{FF2B5EF4-FFF2-40B4-BE49-F238E27FC236}">
                  <a16:creationId xmlns:a16="http://schemas.microsoft.com/office/drawing/2014/main" id="{258567D1-749C-436D-8910-11C287A06B83}"/>
                </a:ext>
              </a:extLst>
            </p:cNvPr>
            <p:cNvSpPr/>
            <p:nvPr/>
          </p:nvSpPr>
          <p:spPr>
            <a:xfrm>
              <a:off x="1227436" y="4284375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922084" y="957851"/>
                  </a:moveTo>
                  <a:cubicBezTo>
                    <a:pt x="922084" y="1310466"/>
                    <a:pt x="715336" y="1477418"/>
                    <a:pt x="461042" y="1330616"/>
                  </a:cubicBezTo>
                  <a:cubicBezTo>
                    <a:pt x="206028" y="1183813"/>
                    <a:pt x="0" y="778665"/>
                    <a:pt x="0" y="426050"/>
                  </a:cubicBezTo>
                  <a:cubicBezTo>
                    <a:pt x="0" y="73435"/>
                    <a:pt x="206749" y="-93517"/>
                    <a:pt x="461042" y="53286"/>
                  </a:cubicBezTo>
                  <a:cubicBezTo>
                    <a:pt x="716056" y="200089"/>
                    <a:pt x="922084" y="605236"/>
                    <a:pt x="922084" y="957851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296;p46">
              <a:extLst>
                <a:ext uri="{FF2B5EF4-FFF2-40B4-BE49-F238E27FC236}">
                  <a16:creationId xmlns:a16="http://schemas.microsoft.com/office/drawing/2014/main" id="{A8FFFFBA-20B4-4EA1-A268-2E833420F34B}"/>
                </a:ext>
              </a:extLst>
            </p:cNvPr>
            <p:cNvSpPr/>
            <p:nvPr/>
          </p:nvSpPr>
          <p:spPr>
            <a:xfrm>
              <a:off x="1244674" y="4345448"/>
              <a:ext cx="12534" cy="17095"/>
            </a:xfrm>
            <a:custGeom>
              <a:avLst/>
              <a:gdLst/>
              <a:ahLst/>
              <a:cxnLst/>
              <a:rect l="l" t="t" r="r" b="b"/>
              <a:pathLst>
                <a:path w="125345" h="170952" extrusionOk="0">
                  <a:moveTo>
                    <a:pt x="106616" y="170551"/>
                  </a:moveTo>
                  <a:cubicBezTo>
                    <a:pt x="118862" y="166952"/>
                    <a:pt x="125346" y="153999"/>
                    <a:pt x="125346" y="131691"/>
                  </a:cubicBezTo>
                  <a:cubicBezTo>
                    <a:pt x="125346" y="108663"/>
                    <a:pt x="118862" y="88514"/>
                    <a:pt x="106616" y="71962"/>
                  </a:cubicBezTo>
                  <a:cubicBezTo>
                    <a:pt x="93649" y="55411"/>
                    <a:pt x="74920" y="39579"/>
                    <a:pt x="50426" y="25907"/>
                  </a:cubicBezTo>
                  <a:cubicBezTo>
                    <a:pt x="42502" y="21589"/>
                    <a:pt x="33858" y="16552"/>
                    <a:pt x="24493" y="12234"/>
                  </a:cubicBezTo>
                  <a:cubicBezTo>
                    <a:pt x="15128" y="7196"/>
                    <a:pt x="7204" y="2879"/>
                    <a:pt x="0" y="0"/>
                  </a:cubicBezTo>
                  <a:lnTo>
                    <a:pt x="0" y="123775"/>
                  </a:lnTo>
                  <a:lnTo>
                    <a:pt x="45384" y="149682"/>
                  </a:lnTo>
                  <a:cubicBezTo>
                    <a:pt x="74199" y="166233"/>
                    <a:pt x="94370" y="172709"/>
                    <a:pt x="106616" y="170551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297;p46">
              <a:extLst>
                <a:ext uri="{FF2B5EF4-FFF2-40B4-BE49-F238E27FC236}">
                  <a16:creationId xmlns:a16="http://schemas.microsoft.com/office/drawing/2014/main" id="{6BCAF339-3232-4367-8DBE-2680AED33B4D}"/>
                </a:ext>
              </a:extLst>
            </p:cNvPr>
            <p:cNvSpPr/>
            <p:nvPr/>
          </p:nvSpPr>
          <p:spPr>
            <a:xfrm>
              <a:off x="1244602" y="4367551"/>
              <a:ext cx="14119" cy="20094"/>
            </a:xfrm>
            <a:custGeom>
              <a:avLst/>
              <a:gdLst/>
              <a:ahLst/>
              <a:cxnLst/>
              <a:rect l="l" t="t" r="r" b="b"/>
              <a:pathLst>
                <a:path w="141193" h="200941" extrusionOk="0">
                  <a:moveTo>
                    <a:pt x="58350" y="33822"/>
                  </a:moveTo>
                  <a:lnTo>
                    <a:pt x="0" y="0"/>
                  </a:lnTo>
                  <a:lnTo>
                    <a:pt x="0" y="148242"/>
                  </a:lnTo>
                  <a:cubicBezTo>
                    <a:pt x="7204" y="153279"/>
                    <a:pt x="14408" y="158317"/>
                    <a:pt x="21611" y="162634"/>
                  </a:cubicBezTo>
                  <a:cubicBezTo>
                    <a:pt x="29535" y="167672"/>
                    <a:pt x="38180" y="172709"/>
                    <a:pt x="47545" y="178466"/>
                  </a:cubicBezTo>
                  <a:cubicBezTo>
                    <a:pt x="75640" y="194298"/>
                    <a:pt x="97971" y="202214"/>
                    <a:pt x="115261" y="200774"/>
                  </a:cubicBezTo>
                  <a:cubicBezTo>
                    <a:pt x="132550" y="200055"/>
                    <a:pt x="141194" y="184223"/>
                    <a:pt x="141194" y="154719"/>
                  </a:cubicBezTo>
                  <a:cubicBezTo>
                    <a:pt x="141194" y="128812"/>
                    <a:pt x="133990" y="105784"/>
                    <a:pt x="119583" y="86355"/>
                  </a:cubicBezTo>
                  <a:cubicBezTo>
                    <a:pt x="105175" y="66925"/>
                    <a:pt x="85005" y="48934"/>
                    <a:pt x="58350" y="33822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298;p46">
              <a:extLst>
                <a:ext uri="{FF2B5EF4-FFF2-40B4-BE49-F238E27FC236}">
                  <a16:creationId xmlns:a16="http://schemas.microsoft.com/office/drawing/2014/main" id="{CBAAD7AB-B39D-4DFD-AED8-3A1BEDA8262B}"/>
                </a:ext>
              </a:extLst>
            </p:cNvPr>
            <p:cNvSpPr/>
            <p:nvPr/>
          </p:nvSpPr>
          <p:spPr>
            <a:xfrm>
              <a:off x="1206032" y="4298728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461042" y="53286"/>
                  </a:moveTo>
                  <a:cubicBezTo>
                    <a:pt x="206028" y="-93517"/>
                    <a:pt x="0" y="73435"/>
                    <a:pt x="0" y="426050"/>
                  </a:cubicBezTo>
                  <a:cubicBezTo>
                    <a:pt x="0" y="778665"/>
                    <a:pt x="206749" y="1183813"/>
                    <a:pt x="461042" y="1330616"/>
                  </a:cubicBezTo>
                  <a:cubicBezTo>
                    <a:pt x="716056" y="1477418"/>
                    <a:pt x="922084" y="1310466"/>
                    <a:pt x="922084" y="957851"/>
                  </a:cubicBezTo>
                  <a:cubicBezTo>
                    <a:pt x="922084" y="605236"/>
                    <a:pt x="715335" y="200089"/>
                    <a:pt x="461042" y="53286"/>
                  </a:cubicBezTo>
                  <a:close/>
                  <a:moveTo>
                    <a:pt x="574862" y="1010384"/>
                  </a:moveTo>
                  <a:cubicBezTo>
                    <a:pt x="550369" y="1019739"/>
                    <a:pt x="516511" y="1014701"/>
                    <a:pt x="473289" y="995271"/>
                  </a:cubicBezTo>
                  <a:lnTo>
                    <a:pt x="473289" y="1081626"/>
                  </a:lnTo>
                  <a:lnTo>
                    <a:pt x="384682" y="1030533"/>
                  </a:lnTo>
                  <a:lnTo>
                    <a:pt x="384682" y="944898"/>
                  </a:lnTo>
                  <a:cubicBezTo>
                    <a:pt x="378199" y="941300"/>
                    <a:pt x="372436" y="936982"/>
                    <a:pt x="365952" y="932664"/>
                  </a:cubicBezTo>
                  <a:cubicBezTo>
                    <a:pt x="343620" y="917552"/>
                    <a:pt x="320568" y="899562"/>
                    <a:pt x="296075" y="878692"/>
                  </a:cubicBezTo>
                  <a:lnTo>
                    <a:pt x="296075" y="321705"/>
                  </a:lnTo>
                  <a:cubicBezTo>
                    <a:pt x="314805" y="327462"/>
                    <a:pt x="335696" y="336098"/>
                    <a:pt x="358748" y="346892"/>
                  </a:cubicBezTo>
                  <a:cubicBezTo>
                    <a:pt x="367393" y="350490"/>
                    <a:pt x="376037" y="354808"/>
                    <a:pt x="384682" y="359126"/>
                  </a:cubicBezTo>
                  <a:lnTo>
                    <a:pt x="384682" y="273490"/>
                  </a:lnTo>
                  <a:lnTo>
                    <a:pt x="473289" y="324584"/>
                  </a:lnTo>
                  <a:lnTo>
                    <a:pt x="472568" y="412377"/>
                  </a:lnTo>
                  <a:cubicBezTo>
                    <a:pt x="479772" y="418134"/>
                    <a:pt x="486976" y="423172"/>
                    <a:pt x="493459" y="428929"/>
                  </a:cubicBezTo>
                  <a:cubicBezTo>
                    <a:pt x="515791" y="446919"/>
                    <a:pt x="535241" y="467069"/>
                    <a:pt x="551089" y="488658"/>
                  </a:cubicBezTo>
                  <a:cubicBezTo>
                    <a:pt x="566938" y="510246"/>
                    <a:pt x="579184" y="534713"/>
                    <a:pt x="587829" y="560620"/>
                  </a:cubicBezTo>
                  <a:cubicBezTo>
                    <a:pt x="597193" y="586526"/>
                    <a:pt x="601516" y="614591"/>
                    <a:pt x="601516" y="644815"/>
                  </a:cubicBezTo>
                  <a:cubicBezTo>
                    <a:pt x="601516" y="690871"/>
                    <a:pt x="585667" y="718217"/>
                    <a:pt x="553971" y="726133"/>
                  </a:cubicBezTo>
                  <a:cubicBezTo>
                    <a:pt x="580625" y="754918"/>
                    <a:pt x="598634" y="783703"/>
                    <a:pt x="607999" y="813207"/>
                  </a:cubicBezTo>
                  <a:cubicBezTo>
                    <a:pt x="617364" y="841992"/>
                    <a:pt x="622407" y="872216"/>
                    <a:pt x="622407" y="901720"/>
                  </a:cubicBezTo>
                  <a:cubicBezTo>
                    <a:pt x="622407" y="962169"/>
                    <a:pt x="606558" y="998150"/>
                    <a:pt x="574862" y="101038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51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TO ELABORATE ON THIS:</a:t>
            </a:r>
            <a:endParaRPr dirty="0"/>
          </a:p>
        </p:txBody>
      </p:sp>
      <p:sp>
        <p:nvSpPr>
          <p:cNvPr id="163" name="Google Shape;163;p16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When and how will technological innovations influence our business?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Which strategic uncertainties do we need to consider when making decisions?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sz="2000" dirty="0"/>
              <a:t>Which economic and socio-political developments do we need to consider?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Will Covid-19, climate change and/or data protection change our business environment significantly?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" sz="2000" dirty="0"/>
          </a:p>
        </p:txBody>
      </p:sp>
      <p:sp>
        <p:nvSpPr>
          <p:cNvPr id="164" name="Google Shape;164;p16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C0C1C295-AE29-2E4F-A5BC-9C660106B1F1}"/>
              </a:ext>
            </a:extLst>
          </p:cNvPr>
          <p:cNvGrpSpPr/>
          <p:nvPr/>
        </p:nvGrpSpPr>
        <p:grpSpPr>
          <a:xfrm>
            <a:off x="6114994" y="720387"/>
            <a:ext cx="2731502" cy="3852570"/>
            <a:chOff x="996049" y="1552369"/>
            <a:chExt cx="485510" cy="684774"/>
          </a:xfrm>
        </p:grpSpPr>
        <p:sp>
          <p:nvSpPr>
            <p:cNvPr id="58" name="Google Shape;902;p46">
              <a:extLst>
                <a:ext uri="{FF2B5EF4-FFF2-40B4-BE49-F238E27FC236}">
                  <a16:creationId xmlns:a16="http://schemas.microsoft.com/office/drawing/2014/main" id="{D96D4595-E404-834E-951C-2CD9F0E1C199}"/>
                </a:ext>
              </a:extLst>
            </p:cNvPr>
            <p:cNvSpPr/>
            <p:nvPr/>
          </p:nvSpPr>
          <p:spPr>
            <a:xfrm>
              <a:off x="1264384" y="1758365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903;p46">
              <a:extLst>
                <a:ext uri="{FF2B5EF4-FFF2-40B4-BE49-F238E27FC236}">
                  <a16:creationId xmlns:a16="http://schemas.microsoft.com/office/drawing/2014/main" id="{73A75B6A-CDD1-0143-B91F-E7DFEBB3DDAD}"/>
                </a:ext>
              </a:extLst>
            </p:cNvPr>
            <p:cNvSpPr/>
            <p:nvPr/>
          </p:nvSpPr>
          <p:spPr>
            <a:xfrm>
              <a:off x="1310707" y="1552369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6" y="1601370"/>
                    <a:pt x="0" y="1053660"/>
                    <a:pt x="0" y="576322"/>
                  </a:cubicBezTo>
                  <a:cubicBezTo>
                    <a:pt x="0" y="98983"/>
                    <a:pt x="276446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904;p46">
              <a:extLst>
                <a:ext uri="{FF2B5EF4-FFF2-40B4-BE49-F238E27FC236}">
                  <a16:creationId xmlns:a16="http://schemas.microsoft.com/office/drawing/2014/main" id="{0023181F-4473-D344-9C3F-45F6AC21349A}"/>
                </a:ext>
              </a:extLst>
            </p:cNvPr>
            <p:cNvSpPr/>
            <p:nvPr/>
          </p:nvSpPr>
          <p:spPr>
            <a:xfrm>
              <a:off x="1237881" y="1778226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905;p46">
              <a:extLst>
                <a:ext uri="{FF2B5EF4-FFF2-40B4-BE49-F238E27FC236}">
                  <a16:creationId xmlns:a16="http://schemas.microsoft.com/office/drawing/2014/main" id="{C0A8C2F2-4D79-9546-B6A4-9A14E6F72E70}"/>
                </a:ext>
              </a:extLst>
            </p:cNvPr>
            <p:cNvSpPr/>
            <p:nvPr/>
          </p:nvSpPr>
          <p:spPr>
            <a:xfrm>
              <a:off x="1284204" y="1572230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7" y="1601370"/>
                    <a:pt x="0" y="1053660"/>
                    <a:pt x="0" y="576322"/>
                  </a:cubicBezTo>
                  <a:cubicBezTo>
                    <a:pt x="0" y="98983"/>
                    <a:pt x="276447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906;p46">
              <a:extLst>
                <a:ext uri="{FF2B5EF4-FFF2-40B4-BE49-F238E27FC236}">
                  <a16:creationId xmlns:a16="http://schemas.microsoft.com/office/drawing/2014/main" id="{0BA1F377-6480-8E40-8B42-97DB73B11486}"/>
                </a:ext>
              </a:extLst>
            </p:cNvPr>
            <p:cNvSpPr/>
            <p:nvPr/>
          </p:nvSpPr>
          <p:spPr>
            <a:xfrm>
              <a:off x="996049" y="1744169"/>
              <a:ext cx="123803" cy="135766"/>
            </a:xfrm>
            <a:custGeom>
              <a:avLst/>
              <a:gdLst/>
              <a:ahLst/>
              <a:cxnLst/>
              <a:rect l="l" t="t" r="r" b="b"/>
              <a:pathLst>
                <a:path w="1238028" h="1357658" extrusionOk="0">
                  <a:moveTo>
                    <a:pt x="1237364" y="713683"/>
                  </a:moveTo>
                  <a:lnTo>
                    <a:pt x="0" y="0"/>
                  </a:lnTo>
                  <a:lnTo>
                    <a:pt x="0" y="643975"/>
                  </a:lnTo>
                  <a:lnTo>
                    <a:pt x="1238028" y="1357658"/>
                  </a:lnTo>
                  <a:lnTo>
                    <a:pt x="1237364" y="71368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907;p46">
              <a:extLst>
                <a:ext uri="{FF2B5EF4-FFF2-40B4-BE49-F238E27FC236}">
                  <a16:creationId xmlns:a16="http://schemas.microsoft.com/office/drawing/2014/main" id="{BB53C8C0-A03A-9944-BCEE-55A41BBBEA70}"/>
                </a:ext>
              </a:extLst>
            </p:cNvPr>
            <p:cNvSpPr/>
            <p:nvPr/>
          </p:nvSpPr>
          <p:spPr>
            <a:xfrm>
              <a:off x="1007048" y="1765748"/>
              <a:ext cx="14088" cy="20853"/>
            </a:xfrm>
            <a:custGeom>
              <a:avLst/>
              <a:gdLst/>
              <a:ahLst/>
              <a:cxnLst/>
              <a:rect l="l" t="t" r="r" b="b"/>
              <a:pathLst>
                <a:path w="140881" h="208525" extrusionOk="0">
                  <a:moveTo>
                    <a:pt x="140881" y="144760"/>
                  </a:moveTo>
                  <a:cubicBezTo>
                    <a:pt x="140881" y="197872"/>
                    <a:pt x="109648" y="222435"/>
                    <a:pt x="70441" y="200527"/>
                  </a:cubicBezTo>
                  <a:cubicBezTo>
                    <a:pt x="31898" y="177955"/>
                    <a:pt x="0" y="116877"/>
                    <a:pt x="0" y="63765"/>
                  </a:cubicBezTo>
                  <a:cubicBezTo>
                    <a:pt x="0" y="10654"/>
                    <a:pt x="31233" y="-13910"/>
                    <a:pt x="70441" y="7999"/>
                  </a:cubicBezTo>
                  <a:cubicBezTo>
                    <a:pt x="109648" y="30571"/>
                    <a:pt x="140881" y="91649"/>
                    <a:pt x="140881" y="1447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908;p46">
              <a:extLst>
                <a:ext uri="{FF2B5EF4-FFF2-40B4-BE49-F238E27FC236}">
                  <a16:creationId xmlns:a16="http://schemas.microsoft.com/office/drawing/2014/main" id="{A0E5A3BE-01DF-3042-B8F9-6B64A542C40D}"/>
                </a:ext>
              </a:extLst>
            </p:cNvPr>
            <p:cNvSpPr/>
            <p:nvPr/>
          </p:nvSpPr>
          <p:spPr>
            <a:xfrm>
              <a:off x="1027455" y="1778198"/>
              <a:ext cx="40470" cy="32331"/>
            </a:xfrm>
            <a:custGeom>
              <a:avLst/>
              <a:gdLst/>
              <a:ahLst/>
              <a:cxnLst/>
              <a:rect l="l" t="t" r="r" b="b"/>
              <a:pathLst>
                <a:path w="404701" h="323315" extrusionOk="0">
                  <a:moveTo>
                    <a:pt x="0" y="0"/>
                  </a:moveTo>
                  <a:lnTo>
                    <a:pt x="404702" y="233026"/>
                  </a:lnTo>
                  <a:lnTo>
                    <a:pt x="404702" y="323315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909;p46">
              <a:extLst>
                <a:ext uri="{FF2B5EF4-FFF2-40B4-BE49-F238E27FC236}">
                  <a16:creationId xmlns:a16="http://schemas.microsoft.com/office/drawing/2014/main" id="{D2C14941-3BE2-CF42-9A0E-E078BA89B5E0}"/>
                </a:ext>
              </a:extLst>
            </p:cNvPr>
            <p:cNvSpPr/>
            <p:nvPr/>
          </p:nvSpPr>
          <p:spPr>
            <a:xfrm>
              <a:off x="1027654" y="1796338"/>
              <a:ext cx="79279" cy="54771"/>
            </a:xfrm>
            <a:custGeom>
              <a:avLst/>
              <a:gdLst/>
              <a:ahLst/>
              <a:cxnLst/>
              <a:rect l="l" t="t" r="r" b="b"/>
              <a:pathLst>
                <a:path w="792790" h="547710" extrusionOk="0">
                  <a:moveTo>
                    <a:pt x="0" y="0"/>
                  </a:moveTo>
                  <a:lnTo>
                    <a:pt x="792790" y="457421"/>
                  </a:lnTo>
                  <a:lnTo>
                    <a:pt x="792790" y="547711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910;p46">
              <a:extLst>
                <a:ext uri="{FF2B5EF4-FFF2-40B4-BE49-F238E27FC236}">
                  <a16:creationId xmlns:a16="http://schemas.microsoft.com/office/drawing/2014/main" id="{0E7B0E6E-F5D7-194D-948F-669CD8E12603}"/>
                </a:ext>
              </a:extLst>
            </p:cNvPr>
            <p:cNvSpPr/>
            <p:nvPr/>
          </p:nvSpPr>
          <p:spPr>
            <a:xfrm>
              <a:off x="1314218" y="18800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2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5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911;p46">
              <a:extLst>
                <a:ext uri="{FF2B5EF4-FFF2-40B4-BE49-F238E27FC236}">
                  <a16:creationId xmlns:a16="http://schemas.microsoft.com/office/drawing/2014/main" id="{C1C8EFE2-03E3-3947-93E9-A0810DFE95FC}"/>
                </a:ext>
              </a:extLst>
            </p:cNvPr>
            <p:cNvSpPr/>
            <p:nvPr/>
          </p:nvSpPr>
          <p:spPr>
            <a:xfrm>
              <a:off x="1293480" y="1897961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912;p46">
              <a:extLst>
                <a:ext uri="{FF2B5EF4-FFF2-40B4-BE49-F238E27FC236}">
                  <a16:creationId xmlns:a16="http://schemas.microsoft.com/office/drawing/2014/main" id="{9CDE02A5-14CD-9142-A87A-A6F41DAC5C88}"/>
                </a:ext>
              </a:extLst>
            </p:cNvPr>
            <p:cNvSpPr/>
            <p:nvPr/>
          </p:nvSpPr>
          <p:spPr>
            <a:xfrm>
              <a:off x="1305472" y="2066980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913;p46">
              <a:extLst>
                <a:ext uri="{FF2B5EF4-FFF2-40B4-BE49-F238E27FC236}">
                  <a16:creationId xmlns:a16="http://schemas.microsoft.com/office/drawing/2014/main" id="{1B116BF7-0D52-1D4F-B6C5-054DB4B534F5}"/>
                </a:ext>
              </a:extLst>
            </p:cNvPr>
            <p:cNvSpPr/>
            <p:nvPr/>
          </p:nvSpPr>
          <p:spPr>
            <a:xfrm>
              <a:off x="1312496" y="20885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0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914;p46">
              <a:extLst>
                <a:ext uri="{FF2B5EF4-FFF2-40B4-BE49-F238E27FC236}">
                  <a16:creationId xmlns:a16="http://schemas.microsoft.com/office/drawing/2014/main" id="{0BB05E76-291D-4F4F-83C6-0584BE5F662D}"/>
                </a:ext>
              </a:extLst>
            </p:cNvPr>
            <p:cNvSpPr/>
            <p:nvPr/>
          </p:nvSpPr>
          <p:spPr>
            <a:xfrm>
              <a:off x="1327934" y="19871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8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915;p46">
              <a:extLst>
                <a:ext uri="{FF2B5EF4-FFF2-40B4-BE49-F238E27FC236}">
                  <a16:creationId xmlns:a16="http://schemas.microsoft.com/office/drawing/2014/main" id="{14405D4A-2400-A645-AA49-2DB82CBE869A}"/>
                </a:ext>
              </a:extLst>
            </p:cNvPr>
            <p:cNvSpPr/>
            <p:nvPr/>
          </p:nvSpPr>
          <p:spPr>
            <a:xfrm>
              <a:off x="1159838" y="16653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1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916;p46">
              <a:extLst>
                <a:ext uri="{FF2B5EF4-FFF2-40B4-BE49-F238E27FC236}">
                  <a16:creationId xmlns:a16="http://schemas.microsoft.com/office/drawing/2014/main" id="{A646349E-0F72-0D44-ACA9-BB35231428A4}"/>
                </a:ext>
              </a:extLst>
            </p:cNvPr>
            <p:cNvSpPr/>
            <p:nvPr/>
          </p:nvSpPr>
          <p:spPr>
            <a:xfrm>
              <a:off x="1139099" y="1683460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917;p46">
              <a:extLst>
                <a:ext uri="{FF2B5EF4-FFF2-40B4-BE49-F238E27FC236}">
                  <a16:creationId xmlns:a16="http://schemas.microsoft.com/office/drawing/2014/main" id="{782D3BCB-1DA4-AB40-AE6A-D4F98F235615}"/>
                </a:ext>
              </a:extLst>
            </p:cNvPr>
            <p:cNvSpPr/>
            <p:nvPr/>
          </p:nvSpPr>
          <p:spPr>
            <a:xfrm>
              <a:off x="1151092" y="1852214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918;p46">
              <a:extLst>
                <a:ext uri="{FF2B5EF4-FFF2-40B4-BE49-F238E27FC236}">
                  <a16:creationId xmlns:a16="http://schemas.microsoft.com/office/drawing/2014/main" id="{1AA4DBEA-B5D8-6F4C-B341-BA9BA7E6CECC}"/>
                </a:ext>
              </a:extLst>
            </p:cNvPr>
            <p:cNvSpPr/>
            <p:nvPr/>
          </p:nvSpPr>
          <p:spPr>
            <a:xfrm>
              <a:off x="1157983" y="18738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665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919;p46">
              <a:extLst>
                <a:ext uri="{FF2B5EF4-FFF2-40B4-BE49-F238E27FC236}">
                  <a16:creationId xmlns:a16="http://schemas.microsoft.com/office/drawing/2014/main" id="{3D33FA69-B8D2-DA41-915B-6CABB069966B}"/>
                </a:ext>
              </a:extLst>
            </p:cNvPr>
            <p:cNvSpPr/>
            <p:nvPr/>
          </p:nvSpPr>
          <p:spPr>
            <a:xfrm>
              <a:off x="1173553" y="17724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7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920;p46">
              <a:extLst>
                <a:ext uri="{FF2B5EF4-FFF2-40B4-BE49-F238E27FC236}">
                  <a16:creationId xmlns:a16="http://schemas.microsoft.com/office/drawing/2014/main" id="{968741F6-42A3-A843-8C4E-10051F18F6D4}"/>
                </a:ext>
              </a:extLst>
            </p:cNvPr>
            <p:cNvSpPr/>
            <p:nvPr/>
          </p:nvSpPr>
          <p:spPr>
            <a:xfrm>
              <a:off x="1031629" y="1864859"/>
              <a:ext cx="197832" cy="232760"/>
            </a:xfrm>
            <a:custGeom>
              <a:avLst/>
              <a:gdLst/>
              <a:ahLst/>
              <a:cxnLst/>
              <a:rect l="l" t="t" r="r" b="b"/>
              <a:pathLst>
                <a:path w="1978320" h="2327603" extrusionOk="0">
                  <a:moveTo>
                    <a:pt x="1977656" y="1140566"/>
                  </a:moveTo>
                  <a:lnTo>
                    <a:pt x="0" y="0"/>
                  </a:lnTo>
                  <a:lnTo>
                    <a:pt x="665" y="1029696"/>
                  </a:lnTo>
                  <a:lnTo>
                    <a:pt x="1803548" y="2069350"/>
                  </a:lnTo>
                  <a:lnTo>
                    <a:pt x="1978320" y="2327604"/>
                  </a:lnTo>
                  <a:lnTo>
                    <a:pt x="1977656" y="11405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921;p46">
              <a:extLst>
                <a:ext uri="{FF2B5EF4-FFF2-40B4-BE49-F238E27FC236}">
                  <a16:creationId xmlns:a16="http://schemas.microsoft.com/office/drawing/2014/main" id="{7CBEFED6-8F2A-3D48-8D0A-9A077795947D}"/>
                </a:ext>
              </a:extLst>
            </p:cNvPr>
            <p:cNvSpPr/>
            <p:nvPr/>
          </p:nvSpPr>
          <p:spPr>
            <a:xfrm>
              <a:off x="1010626" y="1877041"/>
              <a:ext cx="74627" cy="70970"/>
            </a:xfrm>
            <a:custGeom>
              <a:avLst/>
              <a:gdLst/>
              <a:ahLst/>
              <a:cxnLst/>
              <a:rect l="l" t="t" r="r" b="b"/>
              <a:pathLst>
                <a:path w="746272" h="709700" extrusionOk="0">
                  <a:moveTo>
                    <a:pt x="0" y="279498"/>
                  </a:moveTo>
                  <a:lnTo>
                    <a:pt x="0" y="0"/>
                  </a:lnTo>
                  <a:lnTo>
                    <a:pt x="746273" y="430202"/>
                  </a:lnTo>
                  <a:lnTo>
                    <a:pt x="746273" y="709700"/>
                  </a:lnTo>
                  <a:lnTo>
                    <a:pt x="0" y="27949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922;p46">
              <a:extLst>
                <a:ext uri="{FF2B5EF4-FFF2-40B4-BE49-F238E27FC236}">
                  <a16:creationId xmlns:a16="http://schemas.microsoft.com/office/drawing/2014/main" id="{422DF5F4-B23B-2F4B-8A93-9D4F01B57E34}"/>
                </a:ext>
              </a:extLst>
            </p:cNvPr>
            <p:cNvSpPr/>
            <p:nvPr/>
          </p:nvSpPr>
          <p:spPr>
            <a:xfrm>
              <a:off x="1134925" y="1949468"/>
              <a:ext cx="43328" cy="33991"/>
            </a:xfrm>
            <a:custGeom>
              <a:avLst/>
              <a:gdLst/>
              <a:ahLst/>
              <a:cxnLst/>
              <a:rect l="l" t="t" r="r" b="b"/>
              <a:pathLst>
                <a:path w="433276" h="339912" extrusionOk="0">
                  <a:moveTo>
                    <a:pt x="433277" y="249623"/>
                  </a:moveTo>
                  <a:lnTo>
                    <a:pt x="0" y="0"/>
                  </a:lnTo>
                  <a:lnTo>
                    <a:pt x="0" y="90290"/>
                  </a:lnTo>
                  <a:lnTo>
                    <a:pt x="433277" y="339913"/>
                  </a:lnTo>
                  <a:lnTo>
                    <a:pt x="433277" y="249623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923;p46">
              <a:extLst>
                <a:ext uri="{FF2B5EF4-FFF2-40B4-BE49-F238E27FC236}">
                  <a16:creationId xmlns:a16="http://schemas.microsoft.com/office/drawing/2014/main" id="{E5BA8E00-389C-A048-BB2F-A953F3F82CD5}"/>
                </a:ext>
              </a:extLst>
            </p:cNvPr>
            <p:cNvSpPr/>
            <p:nvPr/>
          </p:nvSpPr>
          <p:spPr>
            <a:xfrm>
              <a:off x="1094839" y="1944436"/>
              <a:ext cx="83532" cy="57161"/>
            </a:xfrm>
            <a:custGeom>
              <a:avLst/>
              <a:gdLst/>
              <a:ahLst/>
              <a:cxnLst/>
              <a:rect l="l" t="t" r="r" b="b"/>
              <a:pathLst>
                <a:path w="835320" h="571610" extrusionOk="0">
                  <a:moveTo>
                    <a:pt x="835320" y="48132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835320" y="571611"/>
                  </a:lnTo>
                  <a:lnTo>
                    <a:pt x="835320" y="48132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924;p46">
              <a:extLst>
                <a:ext uri="{FF2B5EF4-FFF2-40B4-BE49-F238E27FC236}">
                  <a16:creationId xmlns:a16="http://schemas.microsoft.com/office/drawing/2014/main" id="{CC4BB8FD-282A-9641-8DAA-928035774DB6}"/>
                </a:ext>
              </a:extLst>
            </p:cNvPr>
            <p:cNvSpPr/>
            <p:nvPr/>
          </p:nvSpPr>
          <p:spPr>
            <a:xfrm>
              <a:off x="1077281" y="1952249"/>
              <a:ext cx="101209" cy="67385"/>
            </a:xfrm>
            <a:custGeom>
              <a:avLst/>
              <a:gdLst/>
              <a:ahLst/>
              <a:cxnLst/>
              <a:rect l="l" t="t" r="r" b="b"/>
              <a:pathLst>
                <a:path w="1012086" h="673849" extrusionOk="0">
                  <a:moveTo>
                    <a:pt x="1011422" y="58356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1012087" y="673850"/>
                  </a:lnTo>
                  <a:lnTo>
                    <a:pt x="1011422" y="58356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925;p46">
              <a:extLst>
                <a:ext uri="{FF2B5EF4-FFF2-40B4-BE49-F238E27FC236}">
                  <a16:creationId xmlns:a16="http://schemas.microsoft.com/office/drawing/2014/main" id="{40291C7B-95A9-0145-8DD5-6A3FD330B7A4}"/>
                </a:ext>
              </a:extLst>
            </p:cNvPr>
            <p:cNvSpPr/>
            <p:nvPr/>
          </p:nvSpPr>
          <p:spPr>
            <a:xfrm>
              <a:off x="1188792" y="1979734"/>
              <a:ext cx="22462" cy="33373"/>
            </a:xfrm>
            <a:custGeom>
              <a:avLst/>
              <a:gdLst/>
              <a:ahLst/>
              <a:cxnLst/>
              <a:rect l="l" t="t" r="r" b="b"/>
              <a:pathLst>
                <a:path w="224619" h="333730" extrusionOk="0">
                  <a:moveTo>
                    <a:pt x="6" y="102136"/>
                  </a:moveTo>
                  <a:cubicBezTo>
                    <a:pt x="6" y="187114"/>
                    <a:pt x="50511" y="284706"/>
                    <a:pt x="112313" y="320556"/>
                  </a:cubicBezTo>
                  <a:cubicBezTo>
                    <a:pt x="174115" y="356406"/>
                    <a:pt x="224619" y="316573"/>
                    <a:pt x="224619" y="231595"/>
                  </a:cubicBezTo>
                  <a:cubicBezTo>
                    <a:pt x="224619" y="146616"/>
                    <a:pt x="174115" y="49025"/>
                    <a:pt x="112313" y="13174"/>
                  </a:cubicBezTo>
                  <a:cubicBezTo>
                    <a:pt x="49847" y="-22676"/>
                    <a:pt x="-658" y="17157"/>
                    <a:pt x="6" y="1021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926;p46">
              <a:extLst>
                <a:ext uri="{FF2B5EF4-FFF2-40B4-BE49-F238E27FC236}">
                  <a16:creationId xmlns:a16="http://schemas.microsoft.com/office/drawing/2014/main" id="{672F09F6-96ED-CD46-A005-E605D5FB885D}"/>
                </a:ext>
              </a:extLst>
            </p:cNvPr>
            <p:cNvSpPr/>
            <p:nvPr/>
          </p:nvSpPr>
          <p:spPr>
            <a:xfrm>
              <a:off x="1046537" y="1669527"/>
              <a:ext cx="55555" cy="75611"/>
            </a:xfrm>
            <a:custGeom>
              <a:avLst/>
              <a:gdLst/>
              <a:ahLst/>
              <a:cxnLst/>
              <a:rect l="l" t="t" r="r" b="b"/>
              <a:pathLst>
                <a:path w="555551" h="756106" extrusionOk="0">
                  <a:moveTo>
                    <a:pt x="277776" y="9593"/>
                  </a:moveTo>
                  <a:cubicBezTo>
                    <a:pt x="317648" y="32166"/>
                    <a:pt x="349545" y="87932"/>
                    <a:pt x="349545" y="133741"/>
                  </a:cubicBezTo>
                  <a:lnTo>
                    <a:pt x="349545" y="336228"/>
                  </a:lnTo>
                  <a:lnTo>
                    <a:pt x="483781" y="413239"/>
                  </a:lnTo>
                  <a:cubicBezTo>
                    <a:pt x="523653" y="435812"/>
                    <a:pt x="555551" y="491579"/>
                    <a:pt x="555551" y="537387"/>
                  </a:cubicBezTo>
                  <a:cubicBezTo>
                    <a:pt x="555551" y="583196"/>
                    <a:pt x="523653" y="601785"/>
                    <a:pt x="483781" y="579212"/>
                  </a:cubicBezTo>
                  <a:lnTo>
                    <a:pt x="349545" y="502201"/>
                  </a:lnTo>
                  <a:lnTo>
                    <a:pt x="349545" y="704688"/>
                  </a:lnTo>
                  <a:cubicBezTo>
                    <a:pt x="349545" y="750496"/>
                    <a:pt x="317648" y="769085"/>
                    <a:pt x="277776" y="746513"/>
                  </a:cubicBezTo>
                  <a:cubicBezTo>
                    <a:pt x="237903" y="723941"/>
                    <a:pt x="206006" y="668174"/>
                    <a:pt x="206006" y="622365"/>
                  </a:cubicBezTo>
                  <a:lnTo>
                    <a:pt x="206006" y="419878"/>
                  </a:lnTo>
                  <a:lnTo>
                    <a:pt x="71770" y="342867"/>
                  </a:lnTo>
                  <a:cubicBezTo>
                    <a:pt x="31898" y="320295"/>
                    <a:pt x="0" y="264528"/>
                    <a:pt x="0" y="218719"/>
                  </a:cubicBezTo>
                  <a:cubicBezTo>
                    <a:pt x="0" y="172911"/>
                    <a:pt x="31898" y="154322"/>
                    <a:pt x="71770" y="176894"/>
                  </a:cubicBezTo>
                  <a:lnTo>
                    <a:pt x="206006" y="253905"/>
                  </a:lnTo>
                  <a:lnTo>
                    <a:pt x="206006" y="51418"/>
                  </a:lnTo>
                  <a:cubicBezTo>
                    <a:pt x="206006" y="5610"/>
                    <a:pt x="237903" y="-12979"/>
                    <a:pt x="277776" y="95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22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5307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ONE OF THE MANY POSSIBLE OUTCOMES:</a:t>
            </a:r>
            <a:endParaRPr dirty="0"/>
          </a:p>
        </p:txBody>
      </p:sp>
      <p:sp>
        <p:nvSpPr>
          <p:cNvPr id="163" name="Google Shape;163;p16"/>
          <p:cNvSpPr txBox="1">
            <a:spLocks noGrp="1"/>
          </p:cNvSpPr>
          <p:nvPr>
            <p:ph type="body" idx="1"/>
          </p:nvPr>
        </p:nvSpPr>
        <p:spPr>
          <a:xfrm>
            <a:off x="855300" y="1353948"/>
            <a:ext cx="5307000" cy="303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Our associations can join forces and become one big platform. All members would become owners. Any request made on the platform will go directly to a responsible member. We only need to cover the costs of the platform  (website), marketing and we can be a modern worldwide service provider.</a:t>
            </a:r>
          </a:p>
        </p:txBody>
      </p:sp>
      <p:sp>
        <p:nvSpPr>
          <p:cNvPr id="164" name="Google Shape;164;p16"/>
          <p:cNvSpPr txBox="1">
            <a:spLocks noGrp="1"/>
          </p:cNvSpPr>
          <p:nvPr>
            <p:ph type="sldNum" idx="12"/>
          </p:nvPr>
        </p:nvSpPr>
        <p:spPr>
          <a:xfrm>
            <a:off x="8693400" y="4749850"/>
            <a:ext cx="450600" cy="34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C0C1C295-AE29-2E4F-A5BC-9C660106B1F1}"/>
              </a:ext>
            </a:extLst>
          </p:cNvPr>
          <p:cNvGrpSpPr/>
          <p:nvPr/>
        </p:nvGrpSpPr>
        <p:grpSpPr>
          <a:xfrm>
            <a:off x="6114994" y="720387"/>
            <a:ext cx="2731502" cy="3852570"/>
            <a:chOff x="996049" y="1552369"/>
            <a:chExt cx="485510" cy="684774"/>
          </a:xfrm>
        </p:grpSpPr>
        <p:sp>
          <p:nvSpPr>
            <p:cNvPr id="58" name="Google Shape;902;p46">
              <a:extLst>
                <a:ext uri="{FF2B5EF4-FFF2-40B4-BE49-F238E27FC236}">
                  <a16:creationId xmlns:a16="http://schemas.microsoft.com/office/drawing/2014/main" id="{D96D4595-E404-834E-951C-2CD9F0E1C199}"/>
                </a:ext>
              </a:extLst>
            </p:cNvPr>
            <p:cNvSpPr/>
            <p:nvPr/>
          </p:nvSpPr>
          <p:spPr>
            <a:xfrm>
              <a:off x="1264384" y="1758365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903;p46">
              <a:extLst>
                <a:ext uri="{FF2B5EF4-FFF2-40B4-BE49-F238E27FC236}">
                  <a16:creationId xmlns:a16="http://schemas.microsoft.com/office/drawing/2014/main" id="{73A75B6A-CDD1-0143-B91F-E7DFEBB3DDAD}"/>
                </a:ext>
              </a:extLst>
            </p:cNvPr>
            <p:cNvSpPr/>
            <p:nvPr/>
          </p:nvSpPr>
          <p:spPr>
            <a:xfrm>
              <a:off x="1310707" y="1552369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6" y="1601370"/>
                    <a:pt x="0" y="1053660"/>
                    <a:pt x="0" y="576322"/>
                  </a:cubicBezTo>
                  <a:cubicBezTo>
                    <a:pt x="0" y="98983"/>
                    <a:pt x="276446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904;p46">
              <a:extLst>
                <a:ext uri="{FF2B5EF4-FFF2-40B4-BE49-F238E27FC236}">
                  <a16:creationId xmlns:a16="http://schemas.microsoft.com/office/drawing/2014/main" id="{0023181F-4473-D344-9C3F-45F6AC21349A}"/>
                </a:ext>
              </a:extLst>
            </p:cNvPr>
            <p:cNvSpPr/>
            <p:nvPr/>
          </p:nvSpPr>
          <p:spPr>
            <a:xfrm>
              <a:off x="1237881" y="1778226"/>
              <a:ext cx="217175" cy="221539"/>
            </a:xfrm>
            <a:custGeom>
              <a:avLst/>
              <a:gdLst/>
              <a:ahLst/>
              <a:cxnLst/>
              <a:rect l="l" t="t" r="r" b="b"/>
              <a:pathLst>
                <a:path w="2171751" h="2215389" extrusionOk="0">
                  <a:moveTo>
                    <a:pt x="1085938" y="128507"/>
                  </a:moveTo>
                  <a:cubicBezTo>
                    <a:pt x="536368" y="-192153"/>
                    <a:pt x="81826" y="107926"/>
                    <a:pt x="1417" y="799037"/>
                  </a:cubicBezTo>
                  <a:cubicBezTo>
                    <a:pt x="-12538" y="919202"/>
                    <a:pt x="78503" y="1077208"/>
                    <a:pt x="188816" y="1141605"/>
                  </a:cubicBezTo>
                  <a:lnTo>
                    <a:pt x="1982396" y="2187898"/>
                  </a:lnTo>
                  <a:cubicBezTo>
                    <a:pt x="2092709" y="2252296"/>
                    <a:pt x="2183750" y="2200512"/>
                    <a:pt x="2170459" y="2064414"/>
                  </a:cubicBezTo>
                  <a:cubicBezTo>
                    <a:pt x="2090050" y="1279031"/>
                    <a:pt x="1635509" y="448502"/>
                    <a:pt x="1085938" y="128507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905;p46">
              <a:extLst>
                <a:ext uri="{FF2B5EF4-FFF2-40B4-BE49-F238E27FC236}">
                  <a16:creationId xmlns:a16="http://schemas.microsoft.com/office/drawing/2014/main" id="{C0A8C2F2-4D79-9546-B6A4-9A14E6F72E70}"/>
                </a:ext>
              </a:extLst>
            </p:cNvPr>
            <p:cNvSpPr/>
            <p:nvPr/>
          </p:nvSpPr>
          <p:spPr>
            <a:xfrm>
              <a:off x="1284204" y="1572230"/>
              <a:ext cx="123404" cy="187230"/>
            </a:xfrm>
            <a:custGeom>
              <a:avLst/>
              <a:gdLst/>
              <a:ahLst/>
              <a:cxnLst/>
              <a:rect l="l" t="t" r="r" b="b"/>
              <a:pathLst>
                <a:path w="1234041" h="1872301" extrusionOk="0">
                  <a:moveTo>
                    <a:pt x="1234041" y="1295980"/>
                  </a:moveTo>
                  <a:cubicBezTo>
                    <a:pt x="1234041" y="1773318"/>
                    <a:pt x="957595" y="1999041"/>
                    <a:pt x="616688" y="1799874"/>
                  </a:cubicBezTo>
                  <a:cubicBezTo>
                    <a:pt x="276447" y="1601370"/>
                    <a:pt x="0" y="1053660"/>
                    <a:pt x="0" y="576322"/>
                  </a:cubicBezTo>
                  <a:cubicBezTo>
                    <a:pt x="0" y="98983"/>
                    <a:pt x="276447" y="-126740"/>
                    <a:pt x="617353" y="72428"/>
                  </a:cubicBezTo>
                  <a:cubicBezTo>
                    <a:pt x="958259" y="270931"/>
                    <a:pt x="1234041" y="819306"/>
                    <a:pt x="1234041" y="129598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906;p46">
              <a:extLst>
                <a:ext uri="{FF2B5EF4-FFF2-40B4-BE49-F238E27FC236}">
                  <a16:creationId xmlns:a16="http://schemas.microsoft.com/office/drawing/2014/main" id="{0BA1F377-6480-8E40-8B42-97DB73B11486}"/>
                </a:ext>
              </a:extLst>
            </p:cNvPr>
            <p:cNvSpPr/>
            <p:nvPr/>
          </p:nvSpPr>
          <p:spPr>
            <a:xfrm>
              <a:off x="996049" y="1744169"/>
              <a:ext cx="123803" cy="135766"/>
            </a:xfrm>
            <a:custGeom>
              <a:avLst/>
              <a:gdLst/>
              <a:ahLst/>
              <a:cxnLst/>
              <a:rect l="l" t="t" r="r" b="b"/>
              <a:pathLst>
                <a:path w="1238028" h="1357658" extrusionOk="0">
                  <a:moveTo>
                    <a:pt x="1237364" y="713683"/>
                  </a:moveTo>
                  <a:lnTo>
                    <a:pt x="0" y="0"/>
                  </a:lnTo>
                  <a:lnTo>
                    <a:pt x="0" y="643975"/>
                  </a:lnTo>
                  <a:lnTo>
                    <a:pt x="1238028" y="1357658"/>
                  </a:lnTo>
                  <a:lnTo>
                    <a:pt x="1237364" y="713683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907;p46">
              <a:extLst>
                <a:ext uri="{FF2B5EF4-FFF2-40B4-BE49-F238E27FC236}">
                  <a16:creationId xmlns:a16="http://schemas.microsoft.com/office/drawing/2014/main" id="{BB53C8C0-A03A-9944-BCEE-55A41BBBEA70}"/>
                </a:ext>
              </a:extLst>
            </p:cNvPr>
            <p:cNvSpPr/>
            <p:nvPr/>
          </p:nvSpPr>
          <p:spPr>
            <a:xfrm>
              <a:off x="1007048" y="1765748"/>
              <a:ext cx="14088" cy="20853"/>
            </a:xfrm>
            <a:custGeom>
              <a:avLst/>
              <a:gdLst/>
              <a:ahLst/>
              <a:cxnLst/>
              <a:rect l="l" t="t" r="r" b="b"/>
              <a:pathLst>
                <a:path w="140881" h="208525" extrusionOk="0">
                  <a:moveTo>
                    <a:pt x="140881" y="144760"/>
                  </a:moveTo>
                  <a:cubicBezTo>
                    <a:pt x="140881" y="197872"/>
                    <a:pt x="109648" y="222435"/>
                    <a:pt x="70441" y="200527"/>
                  </a:cubicBezTo>
                  <a:cubicBezTo>
                    <a:pt x="31898" y="177955"/>
                    <a:pt x="0" y="116877"/>
                    <a:pt x="0" y="63765"/>
                  </a:cubicBezTo>
                  <a:cubicBezTo>
                    <a:pt x="0" y="10654"/>
                    <a:pt x="31233" y="-13910"/>
                    <a:pt x="70441" y="7999"/>
                  </a:cubicBezTo>
                  <a:cubicBezTo>
                    <a:pt x="109648" y="30571"/>
                    <a:pt x="140881" y="91649"/>
                    <a:pt x="140881" y="1447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908;p46">
              <a:extLst>
                <a:ext uri="{FF2B5EF4-FFF2-40B4-BE49-F238E27FC236}">
                  <a16:creationId xmlns:a16="http://schemas.microsoft.com/office/drawing/2014/main" id="{A0E5A3BE-01DF-3042-B8F9-6B64A542C40D}"/>
                </a:ext>
              </a:extLst>
            </p:cNvPr>
            <p:cNvSpPr/>
            <p:nvPr/>
          </p:nvSpPr>
          <p:spPr>
            <a:xfrm>
              <a:off x="1027455" y="1778198"/>
              <a:ext cx="40470" cy="32331"/>
            </a:xfrm>
            <a:custGeom>
              <a:avLst/>
              <a:gdLst/>
              <a:ahLst/>
              <a:cxnLst/>
              <a:rect l="l" t="t" r="r" b="b"/>
              <a:pathLst>
                <a:path w="404701" h="323315" extrusionOk="0">
                  <a:moveTo>
                    <a:pt x="0" y="0"/>
                  </a:moveTo>
                  <a:lnTo>
                    <a:pt x="404702" y="233026"/>
                  </a:lnTo>
                  <a:lnTo>
                    <a:pt x="404702" y="323315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909;p46">
              <a:extLst>
                <a:ext uri="{FF2B5EF4-FFF2-40B4-BE49-F238E27FC236}">
                  <a16:creationId xmlns:a16="http://schemas.microsoft.com/office/drawing/2014/main" id="{D2C14941-3BE2-CF42-9A0E-E078BA89B5E0}"/>
                </a:ext>
              </a:extLst>
            </p:cNvPr>
            <p:cNvSpPr/>
            <p:nvPr/>
          </p:nvSpPr>
          <p:spPr>
            <a:xfrm>
              <a:off x="1027654" y="1796338"/>
              <a:ext cx="79279" cy="54771"/>
            </a:xfrm>
            <a:custGeom>
              <a:avLst/>
              <a:gdLst/>
              <a:ahLst/>
              <a:cxnLst/>
              <a:rect l="l" t="t" r="r" b="b"/>
              <a:pathLst>
                <a:path w="792790" h="547710" extrusionOk="0">
                  <a:moveTo>
                    <a:pt x="0" y="0"/>
                  </a:moveTo>
                  <a:lnTo>
                    <a:pt x="792790" y="457421"/>
                  </a:lnTo>
                  <a:lnTo>
                    <a:pt x="792790" y="547711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910;p46">
              <a:extLst>
                <a:ext uri="{FF2B5EF4-FFF2-40B4-BE49-F238E27FC236}">
                  <a16:creationId xmlns:a16="http://schemas.microsoft.com/office/drawing/2014/main" id="{0E7B0E6E-F5D7-194D-948F-669CD8E12603}"/>
                </a:ext>
              </a:extLst>
            </p:cNvPr>
            <p:cNvSpPr/>
            <p:nvPr/>
          </p:nvSpPr>
          <p:spPr>
            <a:xfrm>
              <a:off x="1314218" y="18800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2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54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911;p46">
              <a:extLst>
                <a:ext uri="{FF2B5EF4-FFF2-40B4-BE49-F238E27FC236}">
                  <a16:creationId xmlns:a16="http://schemas.microsoft.com/office/drawing/2014/main" id="{C1C8EFE2-03E3-3947-93E9-A0810DFE95FC}"/>
                </a:ext>
              </a:extLst>
            </p:cNvPr>
            <p:cNvSpPr/>
            <p:nvPr/>
          </p:nvSpPr>
          <p:spPr>
            <a:xfrm>
              <a:off x="1293480" y="1897961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912;p46">
              <a:extLst>
                <a:ext uri="{FF2B5EF4-FFF2-40B4-BE49-F238E27FC236}">
                  <a16:creationId xmlns:a16="http://schemas.microsoft.com/office/drawing/2014/main" id="{9CDE02A5-14CD-9142-A87A-A6F41DAC5C88}"/>
                </a:ext>
              </a:extLst>
            </p:cNvPr>
            <p:cNvSpPr/>
            <p:nvPr/>
          </p:nvSpPr>
          <p:spPr>
            <a:xfrm>
              <a:off x="1305472" y="2066980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913;p46">
              <a:extLst>
                <a:ext uri="{FF2B5EF4-FFF2-40B4-BE49-F238E27FC236}">
                  <a16:creationId xmlns:a16="http://schemas.microsoft.com/office/drawing/2014/main" id="{1B116BF7-0D52-1D4F-B6C5-054DB4B534F5}"/>
                </a:ext>
              </a:extLst>
            </p:cNvPr>
            <p:cNvSpPr/>
            <p:nvPr/>
          </p:nvSpPr>
          <p:spPr>
            <a:xfrm>
              <a:off x="1312496" y="20885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0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914;p46">
              <a:extLst>
                <a:ext uri="{FF2B5EF4-FFF2-40B4-BE49-F238E27FC236}">
                  <a16:creationId xmlns:a16="http://schemas.microsoft.com/office/drawing/2014/main" id="{0BB05E76-291D-4F4F-83C6-0584BE5F662D}"/>
                </a:ext>
              </a:extLst>
            </p:cNvPr>
            <p:cNvSpPr/>
            <p:nvPr/>
          </p:nvSpPr>
          <p:spPr>
            <a:xfrm>
              <a:off x="1327934" y="19871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8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915;p46">
              <a:extLst>
                <a:ext uri="{FF2B5EF4-FFF2-40B4-BE49-F238E27FC236}">
                  <a16:creationId xmlns:a16="http://schemas.microsoft.com/office/drawing/2014/main" id="{14405D4A-2400-A645-AA49-2DB82CBE869A}"/>
                </a:ext>
              </a:extLst>
            </p:cNvPr>
            <p:cNvSpPr/>
            <p:nvPr/>
          </p:nvSpPr>
          <p:spPr>
            <a:xfrm>
              <a:off x="1159838" y="1665386"/>
              <a:ext cx="124334" cy="339182"/>
            </a:xfrm>
            <a:custGeom>
              <a:avLst/>
              <a:gdLst/>
              <a:ahLst/>
              <a:cxnLst/>
              <a:rect l="l" t="t" r="r" b="b"/>
              <a:pathLst>
                <a:path w="1243344" h="3391821" extrusionOk="0">
                  <a:moveTo>
                    <a:pt x="0" y="0"/>
                  </a:moveTo>
                  <a:lnTo>
                    <a:pt x="1243345" y="717003"/>
                  </a:lnTo>
                  <a:lnTo>
                    <a:pt x="1243345" y="3391822"/>
                  </a:lnTo>
                  <a:lnTo>
                    <a:pt x="0" y="2674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916;p46">
              <a:extLst>
                <a:ext uri="{FF2B5EF4-FFF2-40B4-BE49-F238E27FC236}">
                  <a16:creationId xmlns:a16="http://schemas.microsoft.com/office/drawing/2014/main" id="{A646349E-0F72-0D44-ACA9-BB35231428A4}"/>
                </a:ext>
              </a:extLst>
            </p:cNvPr>
            <p:cNvSpPr/>
            <p:nvPr/>
          </p:nvSpPr>
          <p:spPr>
            <a:xfrm>
              <a:off x="1139099" y="1683460"/>
              <a:ext cx="124401" cy="339182"/>
            </a:xfrm>
            <a:custGeom>
              <a:avLst/>
              <a:gdLst/>
              <a:ahLst/>
              <a:cxnLst/>
              <a:rect l="l" t="t" r="r" b="b"/>
              <a:pathLst>
                <a:path w="1244009" h="3391822" extrusionOk="0">
                  <a:moveTo>
                    <a:pt x="1244009" y="717003"/>
                  </a:moveTo>
                  <a:lnTo>
                    <a:pt x="0" y="0"/>
                  </a:lnTo>
                  <a:lnTo>
                    <a:pt x="0" y="2674819"/>
                  </a:lnTo>
                  <a:lnTo>
                    <a:pt x="1243345" y="3391822"/>
                  </a:lnTo>
                  <a:lnTo>
                    <a:pt x="1244009" y="717003"/>
                  </a:lnTo>
                  <a:close/>
                  <a:moveTo>
                    <a:pt x="405366" y="404974"/>
                  </a:moveTo>
                  <a:lnTo>
                    <a:pt x="820701" y="643975"/>
                  </a:lnTo>
                  <a:lnTo>
                    <a:pt x="820701" y="750198"/>
                  </a:lnTo>
                  <a:lnTo>
                    <a:pt x="405366" y="514516"/>
                  </a:lnTo>
                  <a:lnTo>
                    <a:pt x="405366" y="404974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917;p46">
              <a:extLst>
                <a:ext uri="{FF2B5EF4-FFF2-40B4-BE49-F238E27FC236}">
                  <a16:creationId xmlns:a16="http://schemas.microsoft.com/office/drawing/2014/main" id="{782D3BCB-1DA4-AB40-AE6A-D4F98F235615}"/>
                </a:ext>
              </a:extLst>
            </p:cNvPr>
            <p:cNvSpPr/>
            <p:nvPr/>
          </p:nvSpPr>
          <p:spPr>
            <a:xfrm>
              <a:off x="1151092" y="1852214"/>
              <a:ext cx="99880" cy="66588"/>
            </a:xfrm>
            <a:custGeom>
              <a:avLst/>
              <a:gdLst/>
              <a:ahLst/>
              <a:cxnLst/>
              <a:rect l="l" t="t" r="r" b="b"/>
              <a:pathLst>
                <a:path w="998795" h="665883" extrusionOk="0">
                  <a:moveTo>
                    <a:pt x="0" y="0"/>
                  </a:moveTo>
                  <a:lnTo>
                    <a:pt x="998796" y="575594"/>
                  </a:lnTo>
                  <a:lnTo>
                    <a:pt x="998796" y="665883"/>
                  </a:lnTo>
                  <a:lnTo>
                    <a:pt x="0" y="90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918;p46">
              <a:extLst>
                <a:ext uri="{FF2B5EF4-FFF2-40B4-BE49-F238E27FC236}">
                  <a16:creationId xmlns:a16="http://schemas.microsoft.com/office/drawing/2014/main" id="{1AA4DBEA-B5D8-6F4C-B341-BA9BA7E6CECC}"/>
                </a:ext>
              </a:extLst>
            </p:cNvPr>
            <p:cNvSpPr/>
            <p:nvPr/>
          </p:nvSpPr>
          <p:spPr>
            <a:xfrm>
              <a:off x="1157983" y="1873863"/>
              <a:ext cx="85924" cy="58555"/>
            </a:xfrm>
            <a:custGeom>
              <a:avLst/>
              <a:gdLst/>
              <a:ahLst/>
              <a:cxnLst/>
              <a:rect l="l" t="t" r="r" b="b"/>
              <a:pathLst>
                <a:path w="859243" h="585552" extrusionOk="0">
                  <a:moveTo>
                    <a:pt x="665" y="0"/>
                  </a:moveTo>
                  <a:lnTo>
                    <a:pt x="859243" y="495263"/>
                  </a:lnTo>
                  <a:lnTo>
                    <a:pt x="859243" y="585552"/>
                  </a:lnTo>
                  <a:lnTo>
                    <a:pt x="0" y="90289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919;p46">
              <a:extLst>
                <a:ext uri="{FF2B5EF4-FFF2-40B4-BE49-F238E27FC236}">
                  <a16:creationId xmlns:a16="http://schemas.microsoft.com/office/drawing/2014/main" id="{3D33FA69-B8D2-DA41-915B-6CABB069966B}"/>
                </a:ext>
              </a:extLst>
            </p:cNvPr>
            <p:cNvSpPr/>
            <p:nvPr/>
          </p:nvSpPr>
          <p:spPr>
            <a:xfrm>
              <a:off x="1173553" y="1772417"/>
              <a:ext cx="55422" cy="83162"/>
            </a:xfrm>
            <a:custGeom>
              <a:avLst/>
              <a:gdLst/>
              <a:ahLst/>
              <a:cxnLst/>
              <a:rect l="l" t="t" r="r" b="b"/>
              <a:pathLst>
                <a:path w="554222" h="831619" extrusionOk="0">
                  <a:moveTo>
                    <a:pt x="554222" y="575807"/>
                  </a:moveTo>
                  <a:cubicBezTo>
                    <a:pt x="554222" y="364026"/>
                    <a:pt x="429954" y="120378"/>
                    <a:pt x="277111" y="32080"/>
                  </a:cubicBezTo>
                  <a:cubicBezTo>
                    <a:pt x="124268" y="-56217"/>
                    <a:pt x="0" y="44030"/>
                    <a:pt x="0" y="255812"/>
                  </a:cubicBezTo>
                  <a:cubicBezTo>
                    <a:pt x="0" y="467593"/>
                    <a:pt x="124268" y="711241"/>
                    <a:pt x="277111" y="799539"/>
                  </a:cubicBezTo>
                  <a:cubicBezTo>
                    <a:pt x="429954" y="887837"/>
                    <a:pt x="554222" y="787589"/>
                    <a:pt x="554222" y="5758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920;p46">
              <a:extLst>
                <a:ext uri="{FF2B5EF4-FFF2-40B4-BE49-F238E27FC236}">
                  <a16:creationId xmlns:a16="http://schemas.microsoft.com/office/drawing/2014/main" id="{968741F6-42A3-A843-8C4E-10051F18F6D4}"/>
                </a:ext>
              </a:extLst>
            </p:cNvPr>
            <p:cNvSpPr/>
            <p:nvPr/>
          </p:nvSpPr>
          <p:spPr>
            <a:xfrm>
              <a:off x="1031629" y="1864859"/>
              <a:ext cx="197832" cy="232760"/>
            </a:xfrm>
            <a:custGeom>
              <a:avLst/>
              <a:gdLst/>
              <a:ahLst/>
              <a:cxnLst/>
              <a:rect l="l" t="t" r="r" b="b"/>
              <a:pathLst>
                <a:path w="1978320" h="2327603" extrusionOk="0">
                  <a:moveTo>
                    <a:pt x="1977656" y="1140566"/>
                  </a:moveTo>
                  <a:lnTo>
                    <a:pt x="0" y="0"/>
                  </a:lnTo>
                  <a:lnTo>
                    <a:pt x="665" y="1029696"/>
                  </a:lnTo>
                  <a:lnTo>
                    <a:pt x="1803548" y="2069350"/>
                  </a:lnTo>
                  <a:lnTo>
                    <a:pt x="1978320" y="2327604"/>
                  </a:lnTo>
                  <a:lnTo>
                    <a:pt x="1977656" y="114056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921;p46">
              <a:extLst>
                <a:ext uri="{FF2B5EF4-FFF2-40B4-BE49-F238E27FC236}">
                  <a16:creationId xmlns:a16="http://schemas.microsoft.com/office/drawing/2014/main" id="{7CBEFED6-8F2A-3D48-8D0A-9A077795947D}"/>
                </a:ext>
              </a:extLst>
            </p:cNvPr>
            <p:cNvSpPr/>
            <p:nvPr/>
          </p:nvSpPr>
          <p:spPr>
            <a:xfrm>
              <a:off x="1010626" y="1877041"/>
              <a:ext cx="74627" cy="70970"/>
            </a:xfrm>
            <a:custGeom>
              <a:avLst/>
              <a:gdLst/>
              <a:ahLst/>
              <a:cxnLst/>
              <a:rect l="l" t="t" r="r" b="b"/>
              <a:pathLst>
                <a:path w="746272" h="709700" extrusionOk="0">
                  <a:moveTo>
                    <a:pt x="0" y="279498"/>
                  </a:moveTo>
                  <a:lnTo>
                    <a:pt x="0" y="0"/>
                  </a:lnTo>
                  <a:lnTo>
                    <a:pt x="746273" y="430202"/>
                  </a:lnTo>
                  <a:lnTo>
                    <a:pt x="746273" y="709700"/>
                  </a:lnTo>
                  <a:lnTo>
                    <a:pt x="0" y="279498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922;p46">
              <a:extLst>
                <a:ext uri="{FF2B5EF4-FFF2-40B4-BE49-F238E27FC236}">
                  <a16:creationId xmlns:a16="http://schemas.microsoft.com/office/drawing/2014/main" id="{422DF5F4-B23B-2F4B-8A93-9D4F01B57E34}"/>
                </a:ext>
              </a:extLst>
            </p:cNvPr>
            <p:cNvSpPr/>
            <p:nvPr/>
          </p:nvSpPr>
          <p:spPr>
            <a:xfrm>
              <a:off x="1134925" y="1949468"/>
              <a:ext cx="43328" cy="33991"/>
            </a:xfrm>
            <a:custGeom>
              <a:avLst/>
              <a:gdLst/>
              <a:ahLst/>
              <a:cxnLst/>
              <a:rect l="l" t="t" r="r" b="b"/>
              <a:pathLst>
                <a:path w="433276" h="339912" extrusionOk="0">
                  <a:moveTo>
                    <a:pt x="433277" y="249623"/>
                  </a:moveTo>
                  <a:lnTo>
                    <a:pt x="0" y="0"/>
                  </a:lnTo>
                  <a:lnTo>
                    <a:pt x="0" y="90290"/>
                  </a:lnTo>
                  <a:lnTo>
                    <a:pt x="433277" y="339913"/>
                  </a:lnTo>
                  <a:lnTo>
                    <a:pt x="433277" y="249623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923;p46">
              <a:extLst>
                <a:ext uri="{FF2B5EF4-FFF2-40B4-BE49-F238E27FC236}">
                  <a16:creationId xmlns:a16="http://schemas.microsoft.com/office/drawing/2014/main" id="{E5BA8E00-389C-A048-BB2F-A953F3F82CD5}"/>
                </a:ext>
              </a:extLst>
            </p:cNvPr>
            <p:cNvSpPr/>
            <p:nvPr/>
          </p:nvSpPr>
          <p:spPr>
            <a:xfrm>
              <a:off x="1094839" y="1944436"/>
              <a:ext cx="83532" cy="57161"/>
            </a:xfrm>
            <a:custGeom>
              <a:avLst/>
              <a:gdLst/>
              <a:ahLst/>
              <a:cxnLst/>
              <a:rect l="l" t="t" r="r" b="b"/>
              <a:pathLst>
                <a:path w="835320" h="571610" extrusionOk="0">
                  <a:moveTo>
                    <a:pt x="835320" y="48132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835320" y="571611"/>
                  </a:lnTo>
                  <a:lnTo>
                    <a:pt x="835320" y="48132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924;p46">
              <a:extLst>
                <a:ext uri="{FF2B5EF4-FFF2-40B4-BE49-F238E27FC236}">
                  <a16:creationId xmlns:a16="http://schemas.microsoft.com/office/drawing/2014/main" id="{CC4BB8FD-282A-9641-8DAA-928035774DB6}"/>
                </a:ext>
              </a:extLst>
            </p:cNvPr>
            <p:cNvSpPr/>
            <p:nvPr/>
          </p:nvSpPr>
          <p:spPr>
            <a:xfrm>
              <a:off x="1077281" y="1952249"/>
              <a:ext cx="101209" cy="67385"/>
            </a:xfrm>
            <a:custGeom>
              <a:avLst/>
              <a:gdLst/>
              <a:ahLst/>
              <a:cxnLst/>
              <a:rect l="l" t="t" r="r" b="b"/>
              <a:pathLst>
                <a:path w="1012086" h="673849" extrusionOk="0">
                  <a:moveTo>
                    <a:pt x="1011422" y="583561"/>
                  </a:moveTo>
                  <a:lnTo>
                    <a:pt x="0" y="0"/>
                  </a:lnTo>
                  <a:lnTo>
                    <a:pt x="0" y="90289"/>
                  </a:lnTo>
                  <a:lnTo>
                    <a:pt x="1012087" y="673850"/>
                  </a:lnTo>
                  <a:lnTo>
                    <a:pt x="1011422" y="583561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925;p46">
              <a:extLst>
                <a:ext uri="{FF2B5EF4-FFF2-40B4-BE49-F238E27FC236}">
                  <a16:creationId xmlns:a16="http://schemas.microsoft.com/office/drawing/2014/main" id="{40291C7B-95A9-0145-8DD5-6A3FD330B7A4}"/>
                </a:ext>
              </a:extLst>
            </p:cNvPr>
            <p:cNvSpPr/>
            <p:nvPr/>
          </p:nvSpPr>
          <p:spPr>
            <a:xfrm>
              <a:off x="1188792" y="1979734"/>
              <a:ext cx="22462" cy="33373"/>
            </a:xfrm>
            <a:custGeom>
              <a:avLst/>
              <a:gdLst/>
              <a:ahLst/>
              <a:cxnLst/>
              <a:rect l="l" t="t" r="r" b="b"/>
              <a:pathLst>
                <a:path w="224619" h="333730" extrusionOk="0">
                  <a:moveTo>
                    <a:pt x="6" y="102136"/>
                  </a:moveTo>
                  <a:cubicBezTo>
                    <a:pt x="6" y="187114"/>
                    <a:pt x="50511" y="284706"/>
                    <a:pt x="112313" y="320556"/>
                  </a:cubicBezTo>
                  <a:cubicBezTo>
                    <a:pt x="174115" y="356406"/>
                    <a:pt x="224619" y="316573"/>
                    <a:pt x="224619" y="231595"/>
                  </a:cubicBezTo>
                  <a:cubicBezTo>
                    <a:pt x="224619" y="146616"/>
                    <a:pt x="174115" y="49025"/>
                    <a:pt x="112313" y="13174"/>
                  </a:cubicBezTo>
                  <a:cubicBezTo>
                    <a:pt x="49847" y="-22676"/>
                    <a:pt x="-658" y="17157"/>
                    <a:pt x="6" y="1021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926;p46">
              <a:extLst>
                <a:ext uri="{FF2B5EF4-FFF2-40B4-BE49-F238E27FC236}">
                  <a16:creationId xmlns:a16="http://schemas.microsoft.com/office/drawing/2014/main" id="{672F09F6-96ED-CD46-A005-E605D5FB885D}"/>
                </a:ext>
              </a:extLst>
            </p:cNvPr>
            <p:cNvSpPr/>
            <p:nvPr/>
          </p:nvSpPr>
          <p:spPr>
            <a:xfrm>
              <a:off x="1046537" y="1669527"/>
              <a:ext cx="55555" cy="75611"/>
            </a:xfrm>
            <a:custGeom>
              <a:avLst/>
              <a:gdLst/>
              <a:ahLst/>
              <a:cxnLst/>
              <a:rect l="l" t="t" r="r" b="b"/>
              <a:pathLst>
                <a:path w="555551" h="756106" extrusionOk="0">
                  <a:moveTo>
                    <a:pt x="277776" y="9593"/>
                  </a:moveTo>
                  <a:cubicBezTo>
                    <a:pt x="317648" y="32166"/>
                    <a:pt x="349545" y="87932"/>
                    <a:pt x="349545" y="133741"/>
                  </a:cubicBezTo>
                  <a:lnTo>
                    <a:pt x="349545" y="336228"/>
                  </a:lnTo>
                  <a:lnTo>
                    <a:pt x="483781" y="413239"/>
                  </a:lnTo>
                  <a:cubicBezTo>
                    <a:pt x="523653" y="435812"/>
                    <a:pt x="555551" y="491579"/>
                    <a:pt x="555551" y="537387"/>
                  </a:cubicBezTo>
                  <a:cubicBezTo>
                    <a:pt x="555551" y="583196"/>
                    <a:pt x="523653" y="601785"/>
                    <a:pt x="483781" y="579212"/>
                  </a:cubicBezTo>
                  <a:lnTo>
                    <a:pt x="349545" y="502201"/>
                  </a:lnTo>
                  <a:lnTo>
                    <a:pt x="349545" y="704688"/>
                  </a:lnTo>
                  <a:cubicBezTo>
                    <a:pt x="349545" y="750496"/>
                    <a:pt x="317648" y="769085"/>
                    <a:pt x="277776" y="746513"/>
                  </a:cubicBezTo>
                  <a:cubicBezTo>
                    <a:pt x="237903" y="723941"/>
                    <a:pt x="206006" y="668174"/>
                    <a:pt x="206006" y="622365"/>
                  </a:cubicBezTo>
                  <a:lnTo>
                    <a:pt x="206006" y="419878"/>
                  </a:lnTo>
                  <a:lnTo>
                    <a:pt x="71770" y="342867"/>
                  </a:lnTo>
                  <a:cubicBezTo>
                    <a:pt x="31898" y="320295"/>
                    <a:pt x="0" y="264528"/>
                    <a:pt x="0" y="218719"/>
                  </a:cubicBezTo>
                  <a:cubicBezTo>
                    <a:pt x="0" y="172911"/>
                    <a:pt x="31898" y="154322"/>
                    <a:pt x="71770" y="176894"/>
                  </a:cubicBezTo>
                  <a:lnTo>
                    <a:pt x="206006" y="253905"/>
                  </a:lnTo>
                  <a:lnTo>
                    <a:pt x="206006" y="51418"/>
                  </a:lnTo>
                  <a:cubicBezTo>
                    <a:pt x="206006" y="5610"/>
                    <a:pt x="237903" y="-12979"/>
                    <a:pt x="277776" y="959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20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ctrTitle"/>
          </p:nvPr>
        </p:nvSpPr>
        <p:spPr>
          <a:xfrm>
            <a:off x="855300" y="1534047"/>
            <a:ext cx="51108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THE FUTURE IS NOW?</a:t>
            </a:r>
            <a:endParaRPr dirty="0"/>
          </a:p>
        </p:txBody>
      </p:sp>
      <p:grpSp>
        <p:nvGrpSpPr>
          <p:cNvPr id="31" name="Grupo 60">
            <a:extLst>
              <a:ext uri="{FF2B5EF4-FFF2-40B4-BE49-F238E27FC236}">
                <a16:creationId xmlns:a16="http://schemas.microsoft.com/office/drawing/2014/main" id="{56CE8883-CD69-4287-96AB-16363C0E515A}"/>
              </a:ext>
            </a:extLst>
          </p:cNvPr>
          <p:cNvGrpSpPr/>
          <p:nvPr/>
        </p:nvGrpSpPr>
        <p:grpSpPr>
          <a:xfrm>
            <a:off x="5060948" y="-588552"/>
            <a:ext cx="3569633" cy="5559504"/>
            <a:chOff x="1019213" y="3964719"/>
            <a:chExt cx="438896" cy="683556"/>
          </a:xfrm>
        </p:grpSpPr>
        <p:sp>
          <p:nvSpPr>
            <p:cNvPr id="32" name="Google Shape;1271;p46">
              <a:extLst>
                <a:ext uri="{FF2B5EF4-FFF2-40B4-BE49-F238E27FC236}">
                  <a16:creationId xmlns:a16="http://schemas.microsoft.com/office/drawing/2014/main" id="{C878E0EA-334C-4267-BED7-0D09E1270032}"/>
                </a:ext>
              </a:extLst>
            </p:cNvPr>
            <p:cNvSpPr/>
            <p:nvPr/>
          </p:nvSpPr>
          <p:spPr>
            <a:xfrm>
              <a:off x="1180677" y="3964719"/>
              <a:ext cx="57630" cy="327278"/>
            </a:xfrm>
            <a:custGeom>
              <a:avLst/>
              <a:gdLst/>
              <a:ahLst/>
              <a:cxnLst/>
              <a:rect l="l" t="t" r="r" b="b"/>
              <a:pathLst>
                <a:path w="576302" h="3272780" extrusionOk="0">
                  <a:moveTo>
                    <a:pt x="82123" y="11123"/>
                  </a:moveTo>
                  <a:cubicBezTo>
                    <a:pt x="127507" y="37030"/>
                    <a:pt x="163526" y="100357"/>
                    <a:pt x="163526" y="152169"/>
                  </a:cubicBezTo>
                  <a:lnTo>
                    <a:pt x="163526" y="1542480"/>
                  </a:lnTo>
                  <a:lnTo>
                    <a:pt x="576303" y="1780675"/>
                  </a:lnTo>
                  <a:lnTo>
                    <a:pt x="576303" y="3214882"/>
                  </a:lnTo>
                  <a:cubicBezTo>
                    <a:pt x="576303" y="3266695"/>
                    <a:pt x="539563" y="3287564"/>
                    <a:pt x="494900" y="3261657"/>
                  </a:cubicBezTo>
                  <a:cubicBezTo>
                    <a:pt x="449516" y="3235751"/>
                    <a:pt x="413497" y="3172424"/>
                    <a:pt x="413497" y="3120611"/>
                  </a:cubicBezTo>
                  <a:lnTo>
                    <a:pt x="413497" y="1874226"/>
                  </a:lnTo>
                  <a:lnTo>
                    <a:pt x="0" y="1636750"/>
                  </a:lnTo>
                  <a:lnTo>
                    <a:pt x="0" y="57899"/>
                  </a:lnTo>
                  <a:cubicBezTo>
                    <a:pt x="0" y="6086"/>
                    <a:pt x="36739" y="-14783"/>
                    <a:pt x="8212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1272;p46">
              <a:extLst>
                <a:ext uri="{FF2B5EF4-FFF2-40B4-BE49-F238E27FC236}">
                  <a16:creationId xmlns:a16="http://schemas.microsoft.com/office/drawing/2014/main" id="{C0C5AD82-CB87-4C99-9169-63DB12E12B0C}"/>
                </a:ext>
              </a:extLst>
            </p:cNvPr>
            <p:cNvSpPr/>
            <p:nvPr/>
          </p:nvSpPr>
          <p:spPr>
            <a:xfrm>
              <a:off x="1203159" y="4438020"/>
              <a:ext cx="57558" cy="169609"/>
            </a:xfrm>
            <a:custGeom>
              <a:avLst/>
              <a:gdLst/>
              <a:ahLst/>
              <a:cxnLst/>
              <a:rect l="l" t="t" r="r" b="b"/>
              <a:pathLst>
                <a:path w="575582" h="1696088" extrusionOk="0">
                  <a:moveTo>
                    <a:pt x="81403" y="1684965"/>
                  </a:moveTo>
                  <a:cubicBezTo>
                    <a:pt x="126787" y="1710871"/>
                    <a:pt x="162806" y="1690002"/>
                    <a:pt x="162806" y="1638189"/>
                  </a:cubicBezTo>
                  <a:lnTo>
                    <a:pt x="162806" y="596176"/>
                  </a:lnTo>
                  <a:lnTo>
                    <a:pt x="575582" y="834371"/>
                  </a:lnTo>
                  <a:lnTo>
                    <a:pt x="575582" y="152169"/>
                  </a:lnTo>
                  <a:cubicBezTo>
                    <a:pt x="575582" y="100356"/>
                    <a:pt x="538843" y="37030"/>
                    <a:pt x="494179" y="11124"/>
                  </a:cubicBezTo>
                  <a:cubicBezTo>
                    <a:pt x="448795" y="-14783"/>
                    <a:pt x="412777" y="6086"/>
                    <a:pt x="412777" y="57899"/>
                  </a:cubicBezTo>
                  <a:lnTo>
                    <a:pt x="412777" y="552280"/>
                  </a:lnTo>
                  <a:lnTo>
                    <a:pt x="0" y="314084"/>
                  </a:lnTo>
                  <a:lnTo>
                    <a:pt x="0" y="1543919"/>
                  </a:lnTo>
                  <a:cubicBezTo>
                    <a:pt x="0" y="1595732"/>
                    <a:pt x="36739" y="1659059"/>
                    <a:pt x="81403" y="168496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273;p46">
              <a:extLst>
                <a:ext uri="{FF2B5EF4-FFF2-40B4-BE49-F238E27FC236}">
                  <a16:creationId xmlns:a16="http://schemas.microsoft.com/office/drawing/2014/main" id="{9601483D-5B5D-4D94-A096-579D839D0195}"/>
                </a:ext>
              </a:extLst>
            </p:cNvPr>
            <p:cNvSpPr/>
            <p:nvPr/>
          </p:nvSpPr>
          <p:spPr>
            <a:xfrm>
              <a:off x="1266437" y="4020885"/>
              <a:ext cx="16281" cy="257547"/>
            </a:xfrm>
            <a:custGeom>
              <a:avLst/>
              <a:gdLst/>
              <a:ahLst/>
              <a:cxnLst/>
              <a:rect l="l" t="t" r="r" b="b"/>
              <a:pathLst>
                <a:path w="162805" h="2575466" extrusionOk="0">
                  <a:moveTo>
                    <a:pt x="81403" y="11123"/>
                  </a:moveTo>
                  <a:cubicBezTo>
                    <a:pt x="126787" y="37030"/>
                    <a:pt x="162806" y="100357"/>
                    <a:pt x="162806" y="152169"/>
                  </a:cubicBezTo>
                  <a:lnTo>
                    <a:pt x="162806" y="2517568"/>
                  </a:lnTo>
                  <a:cubicBezTo>
                    <a:pt x="162806" y="2569381"/>
                    <a:pt x="126066" y="2590250"/>
                    <a:pt x="81403" y="2564343"/>
                  </a:cubicBezTo>
                  <a:cubicBezTo>
                    <a:pt x="36019" y="2538437"/>
                    <a:pt x="0" y="2475110"/>
                    <a:pt x="0" y="2423297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1274;p46">
              <a:extLst>
                <a:ext uri="{FF2B5EF4-FFF2-40B4-BE49-F238E27FC236}">
                  <a16:creationId xmlns:a16="http://schemas.microsoft.com/office/drawing/2014/main" id="{88278A25-4C13-48F5-9331-7BBED4D42AF2}"/>
                </a:ext>
              </a:extLst>
            </p:cNvPr>
            <p:cNvSpPr/>
            <p:nvPr/>
          </p:nvSpPr>
          <p:spPr>
            <a:xfrm>
              <a:off x="1191235" y="4555583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5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1275;p46">
              <a:extLst>
                <a:ext uri="{FF2B5EF4-FFF2-40B4-BE49-F238E27FC236}">
                  <a16:creationId xmlns:a16="http://schemas.microsoft.com/office/drawing/2014/main" id="{D63848D2-D2E6-4F38-9CF2-B5F11FA09ACF}"/>
                </a:ext>
              </a:extLst>
            </p:cNvPr>
            <p:cNvSpPr/>
            <p:nvPr/>
          </p:nvSpPr>
          <p:spPr>
            <a:xfrm>
              <a:off x="1315853" y="4184741"/>
              <a:ext cx="57558" cy="153705"/>
            </a:xfrm>
            <a:custGeom>
              <a:avLst/>
              <a:gdLst/>
              <a:ahLst/>
              <a:cxnLst/>
              <a:rect l="l" t="t" r="r" b="b"/>
              <a:pathLst>
                <a:path w="575582" h="1537051" extrusionOk="0">
                  <a:moveTo>
                    <a:pt x="494179" y="11123"/>
                  </a:moveTo>
                  <a:cubicBezTo>
                    <a:pt x="448796" y="-14783"/>
                    <a:pt x="412777" y="6086"/>
                    <a:pt x="412777" y="57899"/>
                  </a:cubicBezTo>
                  <a:lnTo>
                    <a:pt x="412777" y="760250"/>
                  </a:lnTo>
                  <a:lnTo>
                    <a:pt x="0" y="522055"/>
                  </a:lnTo>
                  <a:lnTo>
                    <a:pt x="0" y="1384882"/>
                  </a:lnTo>
                  <a:cubicBezTo>
                    <a:pt x="0" y="1436695"/>
                    <a:pt x="36739" y="1500022"/>
                    <a:pt x="81403" y="1525928"/>
                  </a:cubicBezTo>
                  <a:cubicBezTo>
                    <a:pt x="126787" y="1551835"/>
                    <a:pt x="162806" y="1530966"/>
                    <a:pt x="162806" y="1479153"/>
                  </a:cubicBezTo>
                  <a:lnTo>
                    <a:pt x="162806" y="804147"/>
                  </a:lnTo>
                  <a:lnTo>
                    <a:pt x="575582" y="1042342"/>
                  </a:lnTo>
                  <a:lnTo>
                    <a:pt x="575582" y="152169"/>
                  </a:lnTo>
                  <a:cubicBezTo>
                    <a:pt x="575582" y="100357"/>
                    <a:pt x="538843" y="37030"/>
                    <a:pt x="494179" y="1112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76;p46">
              <a:extLst>
                <a:ext uri="{FF2B5EF4-FFF2-40B4-BE49-F238E27FC236}">
                  <a16:creationId xmlns:a16="http://schemas.microsoft.com/office/drawing/2014/main" id="{54FE6B35-5616-456F-B24F-732153DB6052}"/>
                </a:ext>
              </a:extLst>
            </p:cNvPr>
            <p:cNvSpPr/>
            <p:nvPr/>
          </p:nvSpPr>
          <p:spPr>
            <a:xfrm>
              <a:off x="1346594" y="4172474"/>
              <a:ext cx="36883" cy="55252"/>
            </a:xfrm>
            <a:custGeom>
              <a:avLst/>
              <a:gdLst/>
              <a:ahLst/>
              <a:cxnLst/>
              <a:rect l="l" t="t" r="r" b="b"/>
              <a:pathLst>
                <a:path w="368833" h="552522" extrusionOk="0">
                  <a:moveTo>
                    <a:pt x="368833" y="382406"/>
                  </a:moveTo>
                  <a:cubicBezTo>
                    <a:pt x="368833" y="523451"/>
                    <a:pt x="285990" y="589657"/>
                    <a:pt x="184417" y="531367"/>
                  </a:cubicBezTo>
                  <a:cubicBezTo>
                    <a:pt x="82843" y="472358"/>
                    <a:pt x="0" y="311163"/>
                    <a:pt x="0" y="170117"/>
                  </a:cubicBezTo>
                  <a:cubicBezTo>
                    <a:pt x="0" y="29071"/>
                    <a:pt x="82123" y="-37134"/>
                    <a:pt x="184417" y="21155"/>
                  </a:cubicBezTo>
                  <a:cubicBezTo>
                    <a:pt x="286710" y="80164"/>
                    <a:pt x="368833" y="241360"/>
                    <a:pt x="368833" y="3824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77;p46">
              <a:extLst>
                <a:ext uri="{FF2B5EF4-FFF2-40B4-BE49-F238E27FC236}">
                  <a16:creationId xmlns:a16="http://schemas.microsoft.com/office/drawing/2014/main" id="{4C3EDBB3-98CF-4249-8AE5-FC481181B52E}"/>
                </a:ext>
              </a:extLst>
            </p:cNvPr>
            <p:cNvSpPr/>
            <p:nvPr/>
          </p:nvSpPr>
          <p:spPr>
            <a:xfrm>
              <a:off x="1300195" y="4426721"/>
              <a:ext cx="144076" cy="148308"/>
            </a:xfrm>
            <a:custGeom>
              <a:avLst/>
              <a:gdLst/>
              <a:ahLst/>
              <a:cxnLst/>
              <a:rect l="l" t="t" r="r" b="b"/>
              <a:pathLst>
                <a:path w="1440755" h="1483080" extrusionOk="0">
                  <a:moveTo>
                    <a:pt x="1440756" y="1425181"/>
                  </a:moveTo>
                  <a:cubicBezTo>
                    <a:pt x="1440756" y="1373368"/>
                    <a:pt x="1404017" y="1310042"/>
                    <a:pt x="1359353" y="1284135"/>
                  </a:cubicBezTo>
                  <a:lnTo>
                    <a:pt x="718217" y="914250"/>
                  </a:lnTo>
                  <a:lnTo>
                    <a:pt x="718217" y="378131"/>
                  </a:lnTo>
                  <a:lnTo>
                    <a:pt x="81403" y="11124"/>
                  </a:lnTo>
                  <a:cubicBezTo>
                    <a:pt x="36019" y="-14783"/>
                    <a:pt x="0" y="6086"/>
                    <a:pt x="0" y="57899"/>
                  </a:cubicBezTo>
                  <a:cubicBezTo>
                    <a:pt x="0" y="109711"/>
                    <a:pt x="36739" y="173039"/>
                    <a:pt x="81403" y="198945"/>
                  </a:cubicBezTo>
                  <a:lnTo>
                    <a:pt x="555412" y="472401"/>
                  </a:lnTo>
                  <a:lnTo>
                    <a:pt x="555412" y="1008520"/>
                  </a:lnTo>
                  <a:lnTo>
                    <a:pt x="1360074" y="1471957"/>
                  </a:lnTo>
                  <a:cubicBezTo>
                    <a:pt x="1404737" y="1497863"/>
                    <a:pt x="1440756" y="1476994"/>
                    <a:pt x="1440756" y="1425181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78;p46">
              <a:extLst>
                <a:ext uri="{FF2B5EF4-FFF2-40B4-BE49-F238E27FC236}">
                  <a16:creationId xmlns:a16="http://schemas.microsoft.com/office/drawing/2014/main" id="{DCE200B6-9B0E-463C-A831-BCD7E6AD5C26}"/>
                </a:ext>
              </a:extLst>
            </p:cNvPr>
            <p:cNvSpPr/>
            <p:nvPr/>
          </p:nvSpPr>
          <p:spPr>
            <a:xfrm>
              <a:off x="1281448" y="4456718"/>
              <a:ext cx="16281" cy="191557"/>
            </a:xfrm>
            <a:custGeom>
              <a:avLst/>
              <a:gdLst/>
              <a:ahLst/>
              <a:cxnLst/>
              <a:rect l="l" t="t" r="r" b="b"/>
              <a:pathLst>
                <a:path w="162805" h="1915573" extrusionOk="0">
                  <a:moveTo>
                    <a:pt x="81403" y="1904450"/>
                  </a:moveTo>
                  <a:cubicBezTo>
                    <a:pt x="36019" y="1878543"/>
                    <a:pt x="0" y="1815217"/>
                    <a:pt x="0" y="1763404"/>
                  </a:cubicBezTo>
                  <a:lnTo>
                    <a:pt x="0" y="57899"/>
                  </a:lnTo>
                  <a:cubicBezTo>
                    <a:pt x="0" y="6086"/>
                    <a:pt x="36739" y="-14783"/>
                    <a:pt x="81403" y="11124"/>
                  </a:cubicBezTo>
                  <a:cubicBezTo>
                    <a:pt x="126787" y="37030"/>
                    <a:pt x="162806" y="100356"/>
                    <a:pt x="162806" y="152169"/>
                  </a:cubicBezTo>
                  <a:lnTo>
                    <a:pt x="162806" y="1857674"/>
                  </a:lnTo>
                  <a:cubicBezTo>
                    <a:pt x="162806" y="1909487"/>
                    <a:pt x="126066" y="1930356"/>
                    <a:pt x="81403" y="1904450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79;p46">
              <a:extLst>
                <a:ext uri="{FF2B5EF4-FFF2-40B4-BE49-F238E27FC236}">
                  <a16:creationId xmlns:a16="http://schemas.microsoft.com/office/drawing/2014/main" id="{402B7999-1E17-4A13-AF73-4D385B4AFF31}"/>
                </a:ext>
              </a:extLst>
            </p:cNvPr>
            <p:cNvSpPr/>
            <p:nvPr/>
          </p:nvSpPr>
          <p:spPr>
            <a:xfrm>
              <a:off x="1416552" y="4536391"/>
              <a:ext cx="37316" cy="55944"/>
            </a:xfrm>
            <a:custGeom>
              <a:avLst/>
              <a:gdLst/>
              <a:ahLst/>
              <a:cxnLst/>
              <a:rect l="l" t="t" r="r" b="b"/>
              <a:pathLst>
                <a:path w="373156" h="559444" extrusionOk="0">
                  <a:moveTo>
                    <a:pt x="373156" y="387306"/>
                  </a:moveTo>
                  <a:cubicBezTo>
                    <a:pt x="373156" y="529791"/>
                    <a:pt x="289592" y="597436"/>
                    <a:pt x="186578" y="537707"/>
                  </a:cubicBezTo>
                  <a:cubicBezTo>
                    <a:pt x="83564" y="478698"/>
                    <a:pt x="0" y="314624"/>
                    <a:pt x="0" y="172139"/>
                  </a:cubicBezTo>
                  <a:cubicBezTo>
                    <a:pt x="0" y="29653"/>
                    <a:pt x="83564" y="-37991"/>
                    <a:pt x="186578" y="21738"/>
                  </a:cubicBezTo>
                  <a:cubicBezTo>
                    <a:pt x="289592" y="80747"/>
                    <a:pt x="373156" y="244821"/>
                    <a:pt x="373156" y="38730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280;p46">
              <a:extLst>
                <a:ext uri="{FF2B5EF4-FFF2-40B4-BE49-F238E27FC236}">
                  <a16:creationId xmlns:a16="http://schemas.microsoft.com/office/drawing/2014/main" id="{8A13502B-B7C6-490D-9C21-781F0BAFA387}"/>
                </a:ext>
              </a:extLst>
            </p:cNvPr>
            <p:cNvSpPr/>
            <p:nvPr/>
          </p:nvSpPr>
          <p:spPr>
            <a:xfrm>
              <a:off x="1055916" y="4289546"/>
              <a:ext cx="117277" cy="284682"/>
            </a:xfrm>
            <a:custGeom>
              <a:avLst/>
              <a:gdLst/>
              <a:ahLst/>
              <a:cxnLst/>
              <a:rect l="l" t="t" r="r" b="b"/>
              <a:pathLst>
                <a:path w="1172775" h="2846825" extrusionOk="0">
                  <a:moveTo>
                    <a:pt x="0" y="0"/>
                  </a:moveTo>
                  <a:lnTo>
                    <a:pt x="1172776" y="676445"/>
                  </a:lnTo>
                  <a:lnTo>
                    <a:pt x="1172776" y="2846826"/>
                  </a:lnTo>
                  <a:lnTo>
                    <a:pt x="0" y="217038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281;p46">
              <a:extLst>
                <a:ext uri="{FF2B5EF4-FFF2-40B4-BE49-F238E27FC236}">
                  <a16:creationId xmlns:a16="http://schemas.microsoft.com/office/drawing/2014/main" id="{430FC0C5-41B1-4AB5-8278-81EA087F2E3C}"/>
                </a:ext>
              </a:extLst>
            </p:cNvPr>
            <p:cNvSpPr/>
            <p:nvPr/>
          </p:nvSpPr>
          <p:spPr>
            <a:xfrm>
              <a:off x="1074447" y="4427185"/>
              <a:ext cx="69877" cy="48862"/>
            </a:xfrm>
            <a:custGeom>
              <a:avLst/>
              <a:gdLst/>
              <a:ahLst/>
              <a:cxnLst/>
              <a:rect l="l" t="t" r="r" b="b"/>
              <a:pathLst>
                <a:path w="698766" h="488623" extrusionOk="0">
                  <a:moveTo>
                    <a:pt x="0" y="0"/>
                  </a:moveTo>
                  <a:lnTo>
                    <a:pt x="698767" y="402988"/>
                  </a:lnTo>
                  <a:lnTo>
                    <a:pt x="698767" y="488624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282;p46">
              <a:extLst>
                <a:ext uri="{FF2B5EF4-FFF2-40B4-BE49-F238E27FC236}">
                  <a16:creationId xmlns:a16="http://schemas.microsoft.com/office/drawing/2014/main" id="{05046237-4C9B-4D69-8969-B30D7ED4976B}"/>
                </a:ext>
              </a:extLst>
            </p:cNvPr>
            <p:cNvSpPr/>
            <p:nvPr/>
          </p:nvSpPr>
          <p:spPr>
            <a:xfrm>
              <a:off x="1081701" y="4448211"/>
              <a:ext cx="55397" cy="40515"/>
            </a:xfrm>
            <a:custGeom>
              <a:avLst/>
              <a:gdLst/>
              <a:ahLst/>
              <a:cxnLst/>
              <a:rect l="l" t="t" r="r" b="b"/>
              <a:pathLst>
                <a:path w="553970" h="405147" extrusionOk="0">
                  <a:moveTo>
                    <a:pt x="0" y="0"/>
                  </a:moveTo>
                  <a:lnTo>
                    <a:pt x="553971" y="319512"/>
                  </a:lnTo>
                  <a:lnTo>
                    <a:pt x="553971" y="405147"/>
                  </a:lnTo>
                  <a:lnTo>
                    <a:pt x="0" y="856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1283;p46">
              <a:extLst>
                <a:ext uri="{FF2B5EF4-FFF2-40B4-BE49-F238E27FC236}">
                  <a16:creationId xmlns:a16="http://schemas.microsoft.com/office/drawing/2014/main" id="{0FDDA466-1554-434A-8A2E-0CF01DB7104C}"/>
                </a:ext>
              </a:extLst>
            </p:cNvPr>
            <p:cNvSpPr/>
            <p:nvPr/>
          </p:nvSpPr>
          <p:spPr>
            <a:xfrm>
              <a:off x="1019213" y="4439815"/>
              <a:ext cx="81619" cy="71314"/>
            </a:xfrm>
            <a:custGeom>
              <a:avLst/>
              <a:gdLst/>
              <a:ahLst/>
              <a:cxnLst/>
              <a:rect l="l" t="t" r="r" b="b"/>
              <a:pathLst>
                <a:path w="816188" h="713145" extrusionOk="0">
                  <a:moveTo>
                    <a:pt x="815468" y="470633"/>
                  </a:moveTo>
                  <a:lnTo>
                    <a:pt x="0" y="0"/>
                  </a:lnTo>
                  <a:lnTo>
                    <a:pt x="0" y="242513"/>
                  </a:lnTo>
                  <a:lnTo>
                    <a:pt x="816188" y="713146"/>
                  </a:lnTo>
                  <a:lnTo>
                    <a:pt x="815468" y="470633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1284;p46">
              <a:extLst>
                <a:ext uri="{FF2B5EF4-FFF2-40B4-BE49-F238E27FC236}">
                  <a16:creationId xmlns:a16="http://schemas.microsoft.com/office/drawing/2014/main" id="{EBECACD9-1240-4A3C-BB45-512C7A4F48F8}"/>
                </a:ext>
              </a:extLst>
            </p:cNvPr>
            <p:cNvSpPr/>
            <p:nvPr/>
          </p:nvSpPr>
          <p:spPr>
            <a:xfrm>
              <a:off x="1087088" y="4366761"/>
              <a:ext cx="52804" cy="26266"/>
            </a:xfrm>
            <a:custGeom>
              <a:avLst/>
              <a:gdLst/>
              <a:ahLst/>
              <a:cxnLst/>
              <a:rect l="l" t="t" r="r" b="b"/>
              <a:pathLst>
                <a:path w="528037" h="262662" extrusionOk="0">
                  <a:moveTo>
                    <a:pt x="528037" y="118738"/>
                  </a:moveTo>
                  <a:lnTo>
                    <a:pt x="345781" y="262662"/>
                  </a:lnTo>
                  <a:lnTo>
                    <a:pt x="223317" y="105785"/>
                  </a:lnTo>
                  <a:lnTo>
                    <a:pt x="63393" y="243952"/>
                  </a:lnTo>
                  <a:lnTo>
                    <a:pt x="0" y="197896"/>
                  </a:lnTo>
                  <a:lnTo>
                    <a:pt x="235564" y="0"/>
                  </a:lnTo>
                  <a:lnTo>
                    <a:pt x="355146" y="156878"/>
                  </a:lnTo>
                  <a:lnTo>
                    <a:pt x="486976" y="59009"/>
                  </a:lnTo>
                  <a:lnTo>
                    <a:pt x="528037" y="118738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285;p46">
              <a:extLst>
                <a:ext uri="{FF2B5EF4-FFF2-40B4-BE49-F238E27FC236}">
                  <a16:creationId xmlns:a16="http://schemas.microsoft.com/office/drawing/2014/main" id="{1B145EF9-3A37-4982-B940-D3D47A4E95C7}"/>
                </a:ext>
              </a:extLst>
            </p:cNvPr>
            <p:cNvSpPr/>
            <p:nvPr/>
          </p:nvSpPr>
          <p:spPr>
            <a:xfrm>
              <a:off x="1132267" y="4356275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7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969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286;p46">
              <a:extLst>
                <a:ext uri="{FF2B5EF4-FFF2-40B4-BE49-F238E27FC236}">
                  <a16:creationId xmlns:a16="http://schemas.microsoft.com/office/drawing/2014/main" id="{94A10FD9-D0C0-4B2A-A039-510F6C90F456}"/>
                </a:ext>
              </a:extLst>
            </p:cNvPr>
            <p:cNvSpPr/>
            <p:nvPr/>
          </p:nvSpPr>
          <p:spPr>
            <a:xfrm>
              <a:off x="1077823" y="4371919"/>
              <a:ext cx="21179" cy="31825"/>
            </a:xfrm>
            <a:custGeom>
              <a:avLst/>
              <a:gdLst/>
              <a:ahLst/>
              <a:cxnLst/>
              <a:rect l="l" t="t" r="r" b="b"/>
              <a:pathLst>
                <a:path w="211791" h="318255" extrusionOk="0">
                  <a:moveTo>
                    <a:pt x="211791" y="220296"/>
                  </a:moveTo>
                  <a:cubicBezTo>
                    <a:pt x="211791" y="301613"/>
                    <a:pt x="164246" y="339753"/>
                    <a:pt x="105896" y="305931"/>
                  </a:cubicBezTo>
                  <a:cubicBezTo>
                    <a:pt x="47545" y="272109"/>
                    <a:pt x="0" y="179278"/>
                    <a:pt x="0" y="97960"/>
                  </a:cubicBezTo>
                  <a:cubicBezTo>
                    <a:pt x="0" y="16643"/>
                    <a:pt x="47545" y="-21497"/>
                    <a:pt x="105896" y="12325"/>
                  </a:cubicBezTo>
                  <a:cubicBezTo>
                    <a:pt x="164246" y="46147"/>
                    <a:pt x="211791" y="138978"/>
                    <a:pt x="211791" y="2202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287;p46">
              <a:extLst>
                <a:ext uri="{FF2B5EF4-FFF2-40B4-BE49-F238E27FC236}">
                  <a16:creationId xmlns:a16="http://schemas.microsoft.com/office/drawing/2014/main" id="{024227CC-ABA2-46FB-80D2-7071F59E2EA7}"/>
                </a:ext>
              </a:extLst>
            </p:cNvPr>
            <p:cNvSpPr/>
            <p:nvPr/>
          </p:nvSpPr>
          <p:spPr>
            <a:xfrm>
              <a:off x="1346594" y="4366905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5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3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288;p46">
              <a:extLst>
                <a:ext uri="{FF2B5EF4-FFF2-40B4-BE49-F238E27FC236}">
                  <a16:creationId xmlns:a16="http://schemas.microsoft.com/office/drawing/2014/main" id="{5A6071EA-C932-4993-9E14-A8984F1D69E7}"/>
                </a:ext>
              </a:extLst>
            </p:cNvPr>
            <p:cNvSpPr/>
            <p:nvPr/>
          </p:nvSpPr>
          <p:spPr>
            <a:xfrm>
              <a:off x="1375037" y="4397332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0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289;p46">
              <a:extLst>
                <a:ext uri="{FF2B5EF4-FFF2-40B4-BE49-F238E27FC236}">
                  <a16:creationId xmlns:a16="http://schemas.microsoft.com/office/drawing/2014/main" id="{451CD191-2306-4D26-8A73-E6C3F36E8B50}"/>
                </a:ext>
              </a:extLst>
            </p:cNvPr>
            <p:cNvSpPr/>
            <p:nvPr/>
          </p:nvSpPr>
          <p:spPr>
            <a:xfrm>
              <a:off x="1375109" y="4411254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4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290;p46">
              <a:extLst>
                <a:ext uri="{FF2B5EF4-FFF2-40B4-BE49-F238E27FC236}">
                  <a16:creationId xmlns:a16="http://schemas.microsoft.com/office/drawing/2014/main" id="{23722CC0-CDF0-42E9-84DA-40219BE06C86}"/>
                </a:ext>
              </a:extLst>
            </p:cNvPr>
            <p:cNvSpPr/>
            <p:nvPr/>
          </p:nvSpPr>
          <p:spPr>
            <a:xfrm>
              <a:off x="1356578" y="4386341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1"/>
                    <a:pt x="98692" y="200889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8692" y="27460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1291;p46">
              <a:extLst>
                <a:ext uri="{FF2B5EF4-FFF2-40B4-BE49-F238E27FC236}">
                  <a16:creationId xmlns:a16="http://schemas.microsoft.com/office/drawing/2014/main" id="{0C1423D8-8E4A-4AAE-BCE8-0E7074A3163F}"/>
                </a:ext>
              </a:extLst>
            </p:cNvPr>
            <p:cNvSpPr/>
            <p:nvPr/>
          </p:nvSpPr>
          <p:spPr>
            <a:xfrm>
              <a:off x="1061303" y="4190012"/>
              <a:ext cx="111515" cy="122336"/>
            </a:xfrm>
            <a:custGeom>
              <a:avLst/>
              <a:gdLst/>
              <a:ahLst/>
              <a:cxnLst/>
              <a:rect l="l" t="t" r="r" b="b"/>
              <a:pathLst>
                <a:path w="1115145" h="1223357" extrusionOk="0">
                  <a:moveTo>
                    <a:pt x="1115145" y="643342"/>
                  </a:moveTo>
                  <a:lnTo>
                    <a:pt x="0" y="0"/>
                  </a:lnTo>
                  <a:lnTo>
                    <a:pt x="0" y="580016"/>
                  </a:lnTo>
                  <a:lnTo>
                    <a:pt x="1115145" y="1223358"/>
                  </a:lnTo>
                  <a:lnTo>
                    <a:pt x="1115145" y="643342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9803"/>
                    <a:alpha val="298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10801400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1292;p46">
              <a:extLst>
                <a:ext uri="{FF2B5EF4-FFF2-40B4-BE49-F238E27FC236}">
                  <a16:creationId xmlns:a16="http://schemas.microsoft.com/office/drawing/2014/main" id="{7A934DB6-0F17-458D-BE0B-132EFA1DB811}"/>
                </a:ext>
              </a:extLst>
            </p:cNvPr>
            <p:cNvSpPr/>
            <p:nvPr/>
          </p:nvSpPr>
          <p:spPr>
            <a:xfrm>
              <a:off x="1089746" y="4220439"/>
              <a:ext cx="33570" cy="26338"/>
            </a:xfrm>
            <a:custGeom>
              <a:avLst/>
              <a:gdLst/>
              <a:ahLst/>
              <a:cxnLst/>
              <a:rect l="l" t="t" r="r" b="b"/>
              <a:pathLst>
                <a:path w="335696" h="263381" extrusionOk="0">
                  <a:moveTo>
                    <a:pt x="0" y="0"/>
                  </a:moveTo>
                  <a:lnTo>
                    <a:pt x="335696" y="193578"/>
                  </a:lnTo>
                  <a:lnTo>
                    <a:pt x="335696" y="263382"/>
                  </a:lnTo>
                  <a:lnTo>
                    <a:pt x="0" y="69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1293;p46">
              <a:extLst>
                <a:ext uri="{FF2B5EF4-FFF2-40B4-BE49-F238E27FC236}">
                  <a16:creationId xmlns:a16="http://schemas.microsoft.com/office/drawing/2014/main" id="{A1588A3A-151C-4E6F-B7F0-25A67CD7C28D}"/>
                </a:ext>
              </a:extLst>
            </p:cNvPr>
            <p:cNvSpPr/>
            <p:nvPr/>
          </p:nvSpPr>
          <p:spPr>
            <a:xfrm>
              <a:off x="1089818" y="4234361"/>
              <a:ext cx="71461" cy="48215"/>
            </a:xfrm>
            <a:custGeom>
              <a:avLst/>
              <a:gdLst/>
              <a:ahLst/>
              <a:cxnLst/>
              <a:rect l="l" t="t" r="r" b="b"/>
              <a:pathLst>
                <a:path w="714615" h="482146" extrusionOk="0">
                  <a:moveTo>
                    <a:pt x="0" y="0"/>
                  </a:moveTo>
                  <a:lnTo>
                    <a:pt x="714615" y="411624"/>
                  </a:lnTo>
                  <a:lnTo>
                    <a:pt x="714615" y="482147"/>
                  </a:lnTo>
                  <a:lnTo>
                    <a:pt x="0" y="705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294;p46">
              <a:extLst>
                <a:ext uri="{FF2B5EF4-FFF2-40B4-BE49-F238E27FC236}">
                  <a16:creationId xmlns:a16="http://schemas.microsoft.com/office/drawing/2014/main" id="{2DAF907B-FB1E-44AA-86E8-6F38455D6209}"/>
                </a:ext>
              </a:extLst>
            </p:cNvPr>
            <p:cNvSpPr/>
            <p:nvPr/>
          </p:nvSpPr>
          <p:spPr>
            <a:xfrm>
              <a:off x="1071287" y="4209448"/>
              <a:ext cx="12679" cy="18805"/>
            </a:xfrm>
            <a:custGeom>
              <a:avLst/>
              <a:gdLst/>
              <a:ahLst/>
              <a:cxnLst/>
              <a:rect l="l" t="t" r="r" b="b"/>
              <a:pathLst>
                <a:path w="126786" h="188049" extrusionOk="0">
                  <a:moveTo>
                    <a:pt x="126787" y="130366"/>
                  </a:moveTo>
                  <a:cubicBezTo>
                    <a:pt x="126787" y="177860"/>
                    <a:pt x="98692" y="200888"/>
                    <a:pt x="63393" y="180739"/>
                  </a:cubicBezTo>
                  <a:cubicBezTo>
                    <a:pt x="28095" y="160590"/>
                    <a:pt x="0" y="105179"/>
                    <a:pt x="0" y="57684"/>
                  </a:cubicBezTo>
                  <a:cubicBezTo>
                    <a:pt x="0" y="10189"/>
                    <a:pt x="28095" y="-12839"/>
                    <a:pt x="63393" y="7310"/>
                  </a:cubicBezTo>
                  <a:cubicBezTo>
                    <a:pt x="97971" y="27459"/>
                    <a:pt x="126787" y="82870"/>
                    <a:pt x="126787" y="1303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1295;p46">
              <a:extLst>
                <a:ext uri="{FF2B5EF4-FFF2-40B4-BE49-F238E27FC236}">
                  <a16:creationId xmlns:a16="http://schemas.microsoft.com/office/drawing/2014/main" id="{258567D1-749C-436D-8910-11C287A06B83}"/>
                </a:ext>
              </a:extLst>
            </p:cNvPr>
            <p:cNvSpPr/>
            <p:nvPr/>
          </p:nvSpPr>
          <p:spPr>
            <a:xfrm>
              <a:off x="1227436" y="4284375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922084" y="957851"/>
                  </a:moveTo>
                  <a:cubicBezTo>
                    <a:pt x="922084" y="1310466"/>
                    <a:pt x="715336" y="1477418"/>
                    <a:pt x="461042" y="1330616"/>
                  </a:cubicBezTo>
                  <a:cubicBezTo>
                    <a:pt x="206028" y="1183813"/>
                    <a:pt x="0" y="778665"/>
                    <a:pt x="0" y="426050"/>
                  </a:cubicBezTo>
                  <a:cubicBezTo>
                    <a:pt x="0" y="73435"/>
                    <a:pt x="206749" y="-93517"/>
                    <a:pt x="461042" y="53286"/>
                  </a:cubicBezTo>
                  <a:cubicBezTo>
                    <a:pt x="716056" y="200089"/>
                    <a:pt x="922084" y="605236"/>
                    <a:pt x="922084" y="957851"/>
                  </a:cubicBezTo>
                  <a:close/>
                </a:path>
              </a:pathLst>
            </a:custGeom>
            <a:solidFill>
              <a:srgbClr val="FFFFFF">
                <a:alpha val="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296;p46">
              <a:extLst>
                <a:ext uri="{FF2B5EF4-FFF2-40B4-BE49-F238E27FC236}">
                  <a16:creationId xmlns:a16="http://schemas.microsoft.com/office/drawing/2014/main" id="{A8FFFFBA-20B4-4EA1-A268-2E833420F34B}"/>
                </a:ext>
              </a:extLst>
            </p:cNvPr>
            <p:cNvSpPr/>
            <p:nvPr/>
          </p:nvSpPr>
          <p:spPr>
            <a:xfrm>
              <a:off x="1244674" y="4345448"/>
              <a:ext cx="12534" cy="17095"/>
            </a:xfrm>
            <a:custGeom>
              <a:avLst/>
              <a:gdLst/>
              <a:ahLst/>
              <a:cxnLst/>
              <a:rect l="l" t="t" r="r" b="b"/>
              <a:pathLst>
                <a:path w="125345" h="170952" extrusionOk="0">
                  <a:moveTo>
                    <a:pt x="106616" y="170551"/>
                  </a:moveTo>
                  <a:cubicBezTo>
                    <a:pt x="118862" y="166952"/>
                    <a:pt x="125346" y="153999"/>
                    <a:pt x="125346" y="131691"/>
                  </a:cubicBezTo>
                  <a:cubicBezTo>
                    <a:pt x="125346" y="108663"/>
                    <a:pt x="118862" y="88514"/>
                    <a:pt x="106616" y="71962"/>
                  </a:cubicBezTo>
                  <a:cubicBezTo>
                    <a:pt x="93649" y="55411"/>
                    <a:pt x="74920" y="39579"/>
                    <a:pt x="50426" y="25907"/>
                  </a:cubicBezTo>
                  <a:cubicBezTo>
                    <a:pt x="42502" y="21589"/>
                    <a:pt x="33858" y="16552"/>
                    <a:pt x="24493" y="12234"/>
                  </a:cubicBezTo>
                  <a:cubicBezTo>
                    <a:pt x="15128" y="7196"/>
                    <a:pt x="7204" y="2879"/>
                    <a:pt x="0" y="0"/>
                  </a:cubicBezTo>
                  <a:lnTo>
                    <a:pt x="0" y="123775"/>
                  </a:lnTo>
                  <a:lnTo>
                    <a:pt x="45384" y="149682"/>
                  </a:lnTo>
                  <a:cubicBezTo>
                    <a:pt x="74199" y="166233"/>
                    <a:pt x="94370" y="172709"/>
                    <a:pt x="106616" y="170551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297;p46">
              <a:extLst>
                <a:ext uri="{FF2B5EF4-FFF2-40B4-BE49-F238E27FC236}">
                  <a16:creationId xmlns:a16="http://schemas.microsoft.com/office/drawing/2014/main" id="{6BCAF339-3232-4367-8DBE-2680AED33B4D}"/>
                </a:ext>
              </a:extLst>
            </p:cNvPr>
            <p:cNvSpPr/>
            <p:nvPr/>
          </p:nvSpPr>
          <p:spPr>
            <a:xfrm>
              <a:off x="1244602" y="4367551"/>
              <a:ext cx="14119" cy="20094"/>
            </a:xfrm>
            <a:custGeom>
              <a:avLst/>
              <a:gdLst/>
              <a:ahLst/>
              <a:cxnLst/>
              <a:rect l="l" t="t" r="r" b="b"/>
              <a:pathLst>
                <a:path w="141193" h="200941" extrusionOk="0">
                  <a:moveTo>
                    <a:pt x="58350" y="33822"/>
                  </a:moveTo>
                  <a:lnTo>
                    <a:pt x="0" y="0"/>
                  </a:lnTo>
                  <a:lnTo>
                    <a:pt x="0" y="148242"/>
                  </a:lnTo>
                  <a:cubicBezTo>
                    <a:pt x="7204" y="153279"/>
                    <a:pt x="14408" y="158317"/>
                    <a:pt x="21611" y="162634"/>
                  </a:cubicBezTo>
                  <a:cubicBezTo>
                    <a:pt x="29535" y="167672"/>
                    <a:pt x="38180" y="172709"/>
                    <a:pt x="47545" y="178466"/>
                  </a:cubicBezTo>
                  <a:cubicBezTo>
                    <a:pt x="75640" y="194298"/>
                    <a:pt x="97971" y="202214"/>
                    <a:pt x="115261" y="200774"/>
                  </a:cubicBezTo>
                  <a:cubicBezTo>
                    <a:pt x="132550" y="200055"/>
                    <a:pt x="141194" y="184223"/>
                    <a:pt x="141194" y="154719"/>
                  </a:cubicBezTo>
                  <a:cubicBezTo>
                    <a:pt x="141194" y="128812"/>
                    <a:pt x="133990" y="105784"/>
                    <a:pt x="119583" y="86355"/>
                  </a:cubicBezTo>
                  <a:cubicBezTo>
                    <a:pt x="105175" y="66925"/>
                    <a:pt x="85005" y="48934"/>
                    <a:pt x="58350" y="33822"/>
                  </a:cubicBezTo>
                  <a:close/>
                </a:path>
              </a:pathLst>
            </a:custGeom>
            <a:solidFill>
              <a:srgbClr val="FFFFFF">
                <a:alpha val="29800"/>
              </a:srgbClr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298;p46">
              <a:extLst>
                <a:ext uri="{FF2B5EF4-FFF2-40B4-BE49-F238E27FC236}">
                  <a16:creationId xmlns:a16="http://schemas.microsoft.com/office/drawing/2014/main" id="{CBAAD7AB-B39D-4DFD-AED8-3A1BEDA8262B}"/>
                </a:ext>
              </a:extLst>
            </p:cNvPr>
            <p:cNvSpPr/>
            <p:nvPr/>
          </p:nvSpPr>
          <p:spPr>
            <a:xfrm>
              <a:off x="1206032" y="4298728"/>
              <a:ext cx="92208" cy="138390"/>
            </a:xfrm>
            <a:custGeom>
              <a:avLst/>
              <a:gdLst/>
              <a:ahLst/>
              <a:cxnLst/>
              <a:rect l="l" t="t" r="r" b="b"/>
              <a:pathLst>
                <a:path w="922083" h="1383901" extrusionOk="0">
                  <a:moveTo>
                    <a:pt x="461042" y="53286"/>
                  </a:moveTo>
                  <a:cubicBezTo>
                    <a:pt x="206028" y="-93517"/>
                    <a:pt x="0" y="73435"/>
                    <a:pt x="0" y="426050"/>
                  </a:cubicBezTo>
                  <a:cubicBezTo>
                    <a:pt x="0" y="778665"/>
                    <a:pt x="206749" y="1183813"/>
                    <a:pt x="461042" y="1330616"/>
                  </a:cubicBezTo>
                  <a:cubicBezTo>
                    <a:pt x="716056" y="1477418"/>
                    <a:pt x="922084" y="1310466"/>
                    <a:pt x="922084" y="957851"/>
                  </a:cubicBezTo>
                  <a:cubicBezTo>
                    <a:pt x="922084" y="605236"/>
                    <a:pt x="715335" y="200089"/>
                    <a:pt x="461042" y="53286"/>
                  </a:cubicBezTo>
                  <a:close/>
                  <a:moveTo>
                    <a:pt x="574862" y="1010384"/>
                  </a:moveTo>
                  <a:cubicBezTo>
                    <a:pt x="550369" y="1019739"/>
                    <a:pt x="516511" y="1014701"/>
                    <a:pt x="473289" y="995271"/>
                  </a:cubicBezTo>
                  <a:lnTo>
                    <a:pt x="473289" y="1081626"/>
                  </a:lnTo>
                  <a:lnTo>
                    <a:pt x="384682" y="1030533"/>
                  </a:lnTo>
                  <a:lnTo>
                    <a:pt x="384682" y="944898"/>
                  </a:lnTo>
                  <a:cubicBezTo>
                    <a:pt x="378199" y="941300"/>
                    <a:pt x="372436" y="936982"/>
                    <a:pt x="365952" y="932664"/>
                  </a:cubicBezTo>
                  <a:cubicBezTo>
                    <a:pt x="343620" y="917552"/>
                    <a:pt x="320568" y="899562"/>
                    <a:pt x="296075" y="878692"/>
                  </a:cubicBezTo>
                  <a:lnTo>
                    <a:pt x="296075" y="321705"/>
                  </a:lnTo>
                  <a:cubicBezTo>
                    <a:pt x="314805" y="327462"/>
                    <a:pt x="335696" y="336098"/>
                    <a:pt x="358748" y="346892"/>
                  </a:cubicBezTo>
                  <a:cubicBezTo>
                    <a:pt x="367393" y="350490"/>
                    <a:pt x="376037" y="354808"/>
                    <a:pt x="384682" y="359126"/>
                  </a:cubicBezTo>
                  <a:lnTo>
                    <a:pt x="384682" y="273490"/>
                  </a:lnTo>
                  <a:lnTo>
                    <a:pt x="473289" y="324584"/>
                  </a:lnTo>
                  <a:lnTo>
                    <a:pt x="472568" y="412377"/>
                  </a:lnTo>
                  <a:cubicBezTo>
                    <a:pt x="479772" y="418134"/>
                    <a:pt x="486976" y="423172"/>
                    <a:pt x="493459" y="428929"/>
                  </a:cubicBezTo>
                  <a:cubicBezTo>
                    <a:pt x="515791" y="446919"/>
                    <a:pt x="535241" y="467069"/>
                    <a:pt x="551089" y="488658"/>
                  </a:cubicBezTo>
                  <a:cubicBezTo>
                    <a:pt x="566938" y="510246"/>
                    <a:pt x="579184" y="534713"/>
                    <a:pt x="587829" y="560620"/>
                  </a:cubicBezTo>
                  <a:cubicBezTo>
                    <a:pt x="597193" y="586526"/>
                    <a:pt x="601516" y="614591"/>
                    <a:pt x="601516" y="644815"/>
                  </a:cubicBezTo>
                  <a:cubicBezTo>
                    <a:pt x="601516" y="690871"/>
                    <a:pt x="585667" y="718217"/>
                    <a:pt x="553971" y="726133"/>
                  </a:cubicBezTo>
                  <a:cubicBezTo>
                    <a:pt x="580625" y="754918"/>
                    <a:pt x="598634" y="783703"/>
                    <a:pt x="607999" y="813207"/>
                  </a:cubicBezTo>
                  <a:cubicBezTo>
                    <a:pt x="617364" y="841992"/>
                    <a:pt x="622407" y="872216"/>
                    <a:pt x="622407" y="901720"/>
                  </a:cubicBezTo>
                  <a:cubicBezTo>
                    <a:pt x="622407" y="962169"/>
                    <a:pt x="606558" y="998150"/>
                    <a:pt x="574862" y="101038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40000"/>
                  </a:srgbClr>
                </a:gs>
                <a:gs pos="100000">
                  <a:srgbClr val="FFFFFF">
                    <a:alpha val="10000"/>
                  </a:srgbClr>
                </a:gs>
              </a:gsLst>
              <a:lin ang="6600474" scaled="0"/>
            </a:gra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inola template">
  <a:themeElements>
    <a:clrScheme name="Custom 347">
      <a:dk1>
        <a:srgbClr val="FFFFFF"/>
      </a:dk1>
      <a:lt1>
        <a:srgbClr val="0E0918"/>
      </a:lt1>
      <a:dk2>
        <a:srgbClr val="D1C8DA"/>
      </a:dk2>
      <a:lt2>
        <a:srgbClr val="8870A0"/>
      </a:lt2>
      <a:accent1>
        <a:srgbClr val="FF9E44"/>
      </a:accent1>
      <a:accent2>
        <a:srgbClr val="FF4093"/>
      </a:accent2>
      <a:accent3>
        <a:srgbClr val="C06EE2"/>
      </a:accent3>
      <a:accent4>
        <a:srgbClr val="5AA5DA"/>
      </a:accent4>
      <a:accent5>
        <a:srgbClr val="572D7E"/>
      </a:accent5>
      <a:accent6>
        <a:srgbClr val="0E091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251</Words>
  <Application>Microsoft Office PowerPoint</Application>
  <PresentationFormat>On-screen Show (16:9)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Barlow</vt:lpstr>
      <vt:lpstr>Calibri</vt:lpstr>
      <vt:lpstr>Arial</vt:lpstr>
      <vt:lpstr>Barlow Light</vt:lpstr>
      <vt:lpstr>Minola template</vt:lpstr>
      <vt:lpstr>FUTURE COMMITTEE</vt:lpstr>
      <vt:lpstr>WE NEED TO BE:</vt:lpstr>
      <vt:lpstr>COMMITTEE GOAL:</vt:lpstr>
      <vt:lpstr>PowerPoint Presentation</vt:lpstr>
      <vt:lpstr>PowerPoint Presentation</vt:lpstr>
      <vt:lpstr>PowerPoint Presentation</vt:lpstr>
      <vt:lpstr>QUESTIONS TO ELABORATE ON THIS:</vt:lpstr>
      <vt:lpstr>ONE OF THE MANY POSSIBLE OUTCOMES:</vt:lpstr>
      <vt:lpstr>THE FUTURE IS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Kristina Alekniene</dc:creator>
  <cp:lastModifiedBy>Carly Haines</cp:lastModifiedBy>
  <cp:revision>14</cp:revision>
  <cp:lastPrinted>2021-11-03T05:10:44Z</cp:lastPrinted>
  <dcterms:modified xsi:type="dcterms:W3CDTF">2021-11-11T09:22:16Z</dcterms:modified>
</cp:coreProperties>
</file>